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326" r:id="rId4"/>
    <p:sldId id="327" r:id="rId5"/>
    <p:sldId id="329" r:id="rId6"/>
    <p:sldId id="328" r:id="rId7"/>
    <p:sldId id="330" r:id="rId8"/>
    <p:sldId id="319" r:id="rId9"/>
    <p:sldId id="320"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1pPr>
    <a:lvl2pPr marL="0" marR="0" indent="2286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2pPr>
    <a:lvl3pPr marL="0" marR="0" indent="4572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3pPr>
    <a:lvl4pPr marL="0" marR="0" indent="6858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4pPr>
    <a:lvl5pPr marL="0" marR="0" indent="9144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5pPr>
    <a:lvl6pPr marL="0" marR="0" indent="11430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6pPr>
    <a:lvl7pPr marL="0" marR="0" indent="13716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7pPr>
    <a:lvl8pPr marL="0" marR="0" indent="16002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8pPr>
    <a:lvl9pPr marL="0" marR="0" indent="18288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1143000" y="685800"/>
            <a:ext cx="4572000" cy="3429000"/>
          </a:xfrm>
          <a:prstGeom prst="rect">
            <a:avLst/>
          </a:prstGeom>
        </p:spPr>
        <p:txBody>
          <a:bodyPr/>
          <a:lstStyle/>
          <a:p>
            <a:endParaRPr/>
          </a:p>
        </p:txBody>
      </p:sp>
      <p:sp>
        <p:nvSpPr>
          <p:cNvPr id="566" name="Shape 5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xfrm>
            <a:off x="381000" y="685800"/>
            <a:ext cx="6096000" cy="3429000"/>
          </a:xfrm>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Hello everyone. My name is XYZ and I’m a ABC. I’m excited to introduce you to React and React Native that you can use to build web apps and native apps. During this talk you’ll get started on how to use them.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Shape 1278"/>
          <p:cNvSpPr>
            <a:spLocks noGrp="1" noRot="1" noChangeAspect="1"/>
          </p:cNvSpPr>
          <p:nvPr>
            <p:ph type="sldImg"/>
          </p:nvPr>
        </p:nvSpPr>
        <p:spPr>
          <a:xfrm>
            <a:off x="381000" y="685800"/>
            <a:ext cx="6096000" cy="3429000"/>
          </a:xfrm>
          <a:prstGeom prst="rect">
            <a:avLst/>
          </a:prstGeom>
        </p:spPr>
        <p:txBody>
          <a:bodyPr/>
          <a:lstStyle/>
          <a:p>
            <a:endParaRPr/>
          </a:p>
        </p:txBody>
      </p:sp>
      <p:sp>
        <p:nvSpPr>
          <p:cNvPr id="1279" name="Shape 1279"/>
          <p:cNvSpPr>
            <a:spLocks noGrp="1"/>
          </p:cNvSpPr>
          <p:nvPr>
            <p:ph type="body" sz="quarter" idx="1"/>
          </p:nvPr>
        </p:nvSpPr>
        <p:spPr>
          <a:prstGeom prst="rect">
            <a:avLst/>
          </a:prstGeom>
        </p:spPr>
        <p:txBody>
          <a:bodyPr/>
          <a:lstStyle/>
          <a:p>
            <a:r>
              <a:t>To find out more and explore our open source offerings, check out this link.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 name="Shape 1285"/>
          <p:cNvSpPr>
            <a:spLocks noGrp="1" noRot="1" noChangeAspect="1"/>
          </p:cNvSpPr>
          <p:nvPr>
            <p:ph type="sldImg"/>
          </p:nvPr>
        </p:nvSpPr>
        <p:spPr>
          <a:prstGeom prst="rect">
            <a:avLst/>
          </a:prstGeom>
        </p:spPr>
        <p:txBody>
          <a:bodyPr/>
          <a:lstStyle/>
          <a:p>
            <a:endParaRPr/>
          </a:p>
        </p:txBody>
      </p:sp>
      <p:sp>
        <p:nvSpPr>
          <p:cNvPr id="1286" name="Shape 1286"/>
          <p:cNvSpPr>
            <a:spLocks noGrp="1"/>
          </p:cNvSpPr>
          <p:nvPr>
            <p:ph type="body" sz="quarter" idx="1"/>
          </p:nvPr>
        </p:nvSpPr>
        <p:spPr>
          <a:prstGeom prst="rect">
            <a:avLst/>
          </a:prstGeom>
        </p:spPr>
        <p:txBody>
          <a:bodyPr/>
          <a:lstStyle/>
          <a:p>
            <a:pPr>
              <a:lnSpc>
                <a:spcPct val="117999"/>
              </a:lnSpc>
            </a:pPr>
            <a:r>
              <a:t>You should now more insight into why we built React and React Native. There’s a lot more to learn by visiting the project websites and getting involved with the community. The hope is that we’ll see you build some great projects with this tech and other projects we’ve shared.</a:t>
            </a:r>
          </a:p>
          <a:p>
            <a:pPr>
              <a:lnSpc>
                <a:spcPct val="117999"/>
              </a:lnSpc>
            </a:pPr>
            <a:endParaRPr/>
          </a:p>
          <a:p>
            <a:pPr>
              <a:lnSpc>
                <a:spcPct val="117999"/>
              </a:lnSpc>
            </a:pPr>
            <a:r>
              <a:t>Thank You!!</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Slide">
    <p:spTree>
      <p:nvGrpSpPr>
        <p:cNvPr id="1" name=""/>
        <p:cNvGrpSpPr/>
        <p:nvPr/>
      </p:nvGrpSpPr>
      <p:grpSpPr>
        <a:xfrm>
          <a:off x="0" y="0"/>
          <a:ext cx="0" cy="0"/>
          <a:chOff x="0" y="0"/>
          <a:chExt cx="0" cy="0"/>
        </a:xfrm>
      </p:grpSpPr>
      <p:pic>
        <p:nvPicPr>
          <p:cNvPr id="11" name="pasted-image.pdf" descr="pasted-image.pdf"/>
          <p:cNvPicPr>
            <a:picLocks noChangeAspect="1"/>
          </p:cNvPicPr>
          <p:nvPr/>
        </p:nvPicPr>
        <p:blipFill>
          <a:blip r:embed="rId2">
            <a:extLst/>
          </a:blip>
          <a:stretch>
            <a:fillRect/>
          </a:stretch>
        </p:blipFill>
        <p:spPr>
          <a:xfrm>
            <a:off x="-99114" y="-8004902"/>
            <a:ext cx="13379374" cy="32003338"/>
          </a:xfrm>
          <a:prstGeom prst="rect">
            <a:avLst/>
          </a:prstGeom>
          <a:ln w="12700">
            <a:miter lim="400000"/>
          </a:ln>
        </p:spPr>
      </p:pic>
      <p:pic>
        <p:nvPicPr>
          <p:cNvPr id="12" name="pasted-image.pdf" descr="pasted-image.pdf"/>
          <p:cNvPicPr>
            <a:picLocks noChangeAspect="1"/>
          </p:cNvPicPr>
          <p:nvPr/>
        </p:nvPicPr>
        <p:blipFill>
          <a:blip r:embed="rId3">
            <a:extLst/>
          </a:blip>
          <a:stretch>
            <a:fillRect/>
          </a:stretch>
        </p:blipFill>
        <p:spPr>
          <a:xfrm>
            <a:off x="12760300" y="5706136"/>
            <a:ext cx="8549266" cy="1736461"/>
          </a:xfrm>
          <a:prstGeom prst="rect">
            <a:avLst/>
          </a:prstGeom>
          <a:ln w="12700">
            <a:miter lim="400000"/>
          </a:ln>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4" name="Title Text"/>
          <p:cNvSpPr txBox="1">
            <a:spLocks noGrp="1"/>
          </p:cNvSpPr>
          <p:nvPr>
            <p:ph type="title"/>
          </p:nvPr>
        </p:nvSpPr>
        <p:spPr>
          <a:prstGeom prst="rect">
            <a:avLst/>
          </a:prstGeom>
        </p:spPr>
        <p:txBody>
          <a:bodyPr/>
          <a:lstStyle/>
          <a:p>
            <a:r>
              <a:t>Title Text</a:t>
            </a:r>
          </a:p>
        </p:txBody>
      </p:sp>
      <p:sp>
        <p:nvSpPr>
          <p:cNvPr id="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23" name="Image"/>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24" name="Title Text"/>
          <p:cNvSpPr txBox="1">
            <a:spLocks noGrp="1"/>
          </p:cNvSpPr>
          <p:nvPr>
            <p:ph type="title"/>
          </p:nvPr>
        </p:nvSpPr>
        <p:spPr>
          <a:prstGeom prst="rect">
            <a:avLst/>
          </a:prstGeom>
        </p:spPr>
        <p:txBody>
          <a:bodyPr/>
          <a:lstStyle/>
          <a:p>
            <a:r>
              <a:t>Title Text</a:t>
            </a:r>
          </a:p>
        </p:txBody>
      </p:sp>
      <p:sp>
        <p:nvSpPr>
          <p:cNvPr id="125" name="Body Level One…"/>
          <p:cNvSpPr txBox="1">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33" name="Body Level One…"/>
          <p:cNvSpPr txBox="1">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1"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142"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143"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51" name="–Johnny Appleseed"/>
          <p:cNvSpPr txBox="1">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mn-lt"/>
                <a:ea typeface="+mn-ea"/>
                <a:cs typeface="+mn-cs"/>
                <a:sym typeface="Helvetica"/>
              </a:defRPr>
            </a:lvl1pPr>
          </a:lstStyle>
          <a:p>
            <a:r>
              <a:t>–Johnny Appleseed</a:t>
            </a:r>
          </a:p>
        </p:txBody>
      </p:sp>
      <p:sp>
        <p:nvSpPr>
          <p:cNvPr id="152" name="“Type a quote here.”"/>
          <p:cNvSpPr txBox="1">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“Type a quote here.” </a:t>
            </a: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60"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Interstitial">
    <p:bg>
      <p:bgPr>
        <a:solidFill>
          <a:srgbClr val="3A5998"/>
        </a:solidFill>
        <a:effectLst/>
      </p:bgPr>
    </p:bg>
    <p:spTree>
      <p:nvGrpSpPr>
        <p:cNvPr id="1" name=""/>
        <p:cNvGrpSpPr/>
        <p:nvPr/>
      </p:nvGrpSpPr>
      <p:grpSpPr>
        <a:xfrm>
          <a:off x="0" y="0"/>
          <a:ext cx="0" cy="0"/>
          <a:chOff x="0" y="0"/>
          <a:chExt cx="0" cy="0"/>
        </a:xfrm>
      </p:grpSpPr>
      <p:sp>
        <p:nvSpPr>
          <p:cNvPr id="175" name="Interstitial Title"/>
          <p:cNvSpPr txBox="1">
            <a:spLocks noGrp="1"/>
          </p:cNvSpPr>
          <p:nvPr>
            <p:ph type="body" sz="quarter" idx="13"/>
          </p:nvPr>
        </p:nvSpPr>
        <p:spPr>
          <a:xfrm>
            <a:off x="1521833" y="6042152"/>
            <a:ext cx="21340333" cy="1661795"/>
          </a:xfrm>
          <a:prstGeom prst="rect">
            <a:avLst/>
          </a:prstGeom>
        </p:spPr>
        <p:txBody>
          <a:bodyPr lIns="0" tIns="0" rIns="0" bIns="0" anchor="t">
            <a:spAutoFit/>
          </a:bodyPr>
          <a:lstStyle>
            <a:lvl1pPr marL="0" indent="0" algn="ctr" defTabSz="457200">
              <a:lnSpc>
                <a:spcPct val="80000"/>
              </a:lnSpc>
              <a:spcBef>
                <a:spcPts val="0"/>
              </a:spcBef>
              <a:buSzTx/>
              <a:buNone/>
              <a:defRPr sz="13000">
                <a:solidFill>
                  <a:srgbClr val="FFFFFF"/>
                </a:solidFill>
                <a:latin typeface="FreightSansLFPro Semibold"/>
                <a:ea typeface="FreightSansLFPro Semibold"/>
                <a:cs typeface="FreightSansLFPro Semibold"/>
                <a:sym typeface="FreightSansLFPro Semibold"/>
              </a:defRPr>
            </a:lvl1pPr>
          </a:lstStyle>
          <a:p>
            <a:r>
              <a:t>Interstitial Title</a:t>
            </a:r>
          </a:p>
        </p:txBody>
      </p:sp>
      <p:sp>
        <p:nvSpPr>
          <p:cNvPr id="176" name="Slide Number"/>
          <p:cNvSpPr txBox="1">
            <a:spLocks noGrp="1"/>
          </p:cNvSpPr>
          <p:nvPr>
            <p:ph type="sldNum" sz="quarter" idx="2"/>
          </p:nvPr>
        </p:nvSpPr>
        <p:spPr>
          <a:xfrm>
            <a:off x="12179300" y="12852400"/>
            <a:ext cx="317500" cy="355601"/>
          </a:xfrm>
          <a:prstGeom prst="rect">
            <a:avLst/>
          </a:prstGeom>
        </p:spPr>
        <p:txBody>
          <a:bodyPr lIns="0" tIns="0" rIns="0" bIns="0" anchor="ctr"/>
          <a:lstStyle>
            <a:lvl1pPr algn="l" defTabSz="546100">
              <a:lnSpc>
                <a:spcPct val="80000"/>
              </a:lnSpc>
              <a:defRPr>
                <a:solidFill>
                  <a:srgbClr val="0033A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ue Quote 1">
    <p:bg>
      <p:bgPr>
        <a:solidFill>
          <a:srgbClr val="FDFDFD"/>
        </a:solidFill>
        <a:effectLst/>
      </p:bgPr>
    </p:bg>
    <p:spTree>
      <p:nvGrpSpPr>
        <p:cNvPr id="1" name=""/>
        <p:cNvGrpSpPr/>
        <p:nvPr/>
      </p:nvGrpSpPr>
      <p:grpSpPr>
        <a:xfrm>
          <a:off x="0" y="0"/>
          <a:ext cx="0" cy="0"/>
          <a:chOff x="0" y="0"/>
          <a:chExt cx="0" cy="0"/>
        </a:xfrm>
      </p:grpSpPr>
      <p:sp>
        <p:nvSpPr>
          <p:cNvPr id="183" name="Rectangle"/>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184" name="Reference sentence goes here"/>
          <p:cNvSpPr txBox="1">
            <a:spLocks noGrp="1"/>
          </p:cNvSpPr>
          <p:nvPr>
            <p:ph type="body" sz="quarter" idx="13"/>
          </p:nvPr>
        </p:nvSpPr>
        <p:spPr>
          <a:xfrm>
            <a:off x="4192980" y="8242323"/>
            <a:ext cx="7160829" cy="651127"/>
          </a:xfrm>
          <a:prstGeom prst="rect">
            <a:avLst/>
          </a:prstGeom>
        </p:spPr>
        <p:txBody>
          <a:bodyPr lIns="71435" tIns="71435" rIns="71435" bIns="71435">
            <a:spAutoFit/>
          </a:bodyPr>
          <a:lstStyle>
            <a:lvl1pPr marL="0" indent="0">
              <a:lnSpc>
                <a:spcPct val="80000"/>
              </a:lnSpc>
              <a:spcBef>
                <a:spcPts val="0"/>
              </a:spcBef>
              <a:buSzTx/>
              <a:buNone/>
              <a:defRPr sz="3500" i="1">
                <a:solidFill>
                  <a:srgbClr val="00F0FE"/>
                </a:solidFill>
                <a:latin typeface="Helvetica Neue Light"/>
                <a:ea typeface="Helvetica Neue Light"/>
                <a:cs typeface="Helvetica Neue Light"/>
                <a:sym typeface="Helvetica Neue Light"/>
              </a:defRPr>
            </a:lvl1pPr>
          </a:lstStyle>
          <a:p>
            <a:pPr>
              <a:defRPr i="0">
                <a:latin typeface="Helvetica Neue"/>
                <a:ea typeface="Helvetica Neue"/>
                <a:cs typeface="Helvetica Neue"/>
                <a:sym typeface="Helvetica Neue"/>
              </a:defRPr>
            </a:pPr>
            <a:r>
              <a:rPr i="1">
                <a:latin typeface="Helvetica Neue Light"/>
                <a:ea typeface="Helvetica Neue Light"/>
                <a:cs typeface="Helvetica Neue Light"/>
                <a:sym typeface="Helvetica Neue Light"/>
              </a:rPr>
              <a:t>Reference sentence goes here</a:t>
            </a:r>
          </a:p>
        </p:txBody>
      </p:sp>
      <p:sp>
        <p:nvSpPr>
          <p:cNvPr id="185" name="&quot;Lorem ipsum dolor sit amet, consectetur adipiscing elit. Morbi iaculis vehicula lacus, nec sollicitudin tortor. Nam id ante aliquam, fringilla libero vel, tincidunt lacus.&quot;"/>
          <p:cNvSpPr txBox="1">
            <a:spLocks noGrp="1"/>
          </p:cNvSpPr>
          <p:nvPr>
            <p:ph type="body" idx="14"/>
          </p:nvPr>
        </p:nvSpPr>
        <p:spPr>
          <a:xfrm>
            <a:off x="4192980" y="452140"/>
            <a:ext cx="15998041" cy="11781105"/>
          </a:xfrm>
          <a:prstGeom prst="rect">
            <a:avLst/>
          </a:prstGeom>
        </p:spPr>
        <p:txBody>
          <a:bodyPr>
            <a:spAutoFit/>
          </a:bodyPr>
          <a:lstStyle>
            <a:lvl1pPr marL="0" indent="0">
              <a:lnSpc>
                <a:spcPct val="140000"/>
              </a:lnSpc>
              <a:spcBef>
                <a:spcPts val="0"/>
              </a:spcBef>
              <a:buSzTx/>
              <a:buNone/>
              <a:defRPr sz="9600">
                <a:solidFill>
                  <a:srgbClr val="FDFDFD"/>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a:t>
            </a:r>
          </a:p>
        </p:txBody>
      </p:sp>
      <p:sp>
        <p:nvSpPr>
          <p:cNvPr id="186" name="Slide Number"/>
          <p:cNvSpPr txBox="1">
            <a:spLocks noGrp="1"/>
          </p:cNvSpPr>
          <p:nvPr>
            <p:ph type="sldNum" sz="quarter" idx="2"/>
          </p:nvPr>
        </p:nvSpPr>
        <p:spPr>
          <a:xfrm>
            <a:off x="18359014" y="13002882"/>
            <a:ext cx="5689601" cy="451917"/>
          </a:xfrm>
          <a:prstGeom prst="rect">
            <a:avLst/>
          </a:prstGeom>
        </p:spPr>
        <p:txBody>
          <a:bodyPr wrap="square" lIns="45719" tIns="45719" rIns="45719" bIns="45719" anchor="ctr"/>
          <a:lstStyle>
            <a:lvl1pPr algn="r">
              <a:lnSpc>
                <a:spcPct val="110000"/>
              </a:lnSpc>
              <a:defRPr sz="2200">
                <a:solidFill>
                  <a:srgbClr val="FFFFFF"/>
                </a:solidFill>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01"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02"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205" name="Group"/>
          <p:cNvGrpSpPr/>
          <p:nvPr/>
        </p:nvGrpSpPr>
        <p:grpSpPr>
          <a:xfrm flipH="1">
            <a:off x="12058612" y="-3229438"/>
            <a:ext cx="19144078" cy="7542198"/>
            <a:chOff x="0" y="210655"/>
            <a:chExt cx="19144076" cy="7542196"/>
          </a:xfrm>
        </p:grpSpPr>
        <p:pic>
          <p:nvPicPr>
            <p:cNvPr id="203"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204"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pic>
        <p:nvPicPr>
          <p:cNvPr id="206"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07"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vices - Phone Left">
    <p:spTree>
      <p:nvGrpSpPr>
        <p:cNvPr id="1" name=""/>
        <p:cNvGrpSpPr/>
        <p:nvPr/>
      </p:nvGrpSpPr>
      <p:grpSpPr>
        <a:xfrm>
          <a:off x="0" y="0"/>
          <a:ext cx="0" cy="0"/>
          <a:chOff x="0" y="0"/>
          <a:chExt cx="0" cy="0"/>
        </a:xfrm>
      </p:grpSpPr>
      <p:pic>
        <p:nvPicPr>
          <p:cNvPr id="37" name="pasted-image.pdf" descr="pasted-image.pdf"/>
          <p:cNvPicPr>
            <a:picLocks noChangeAspect="1"/>
          </p:cNvPicPr>
          <p:nvPr/>
        </p:nvPicPr>
        <p:blipFill>
          <a:blip r:embed="rId2">
            <a:extLst/>
          </a:blip>
          <a:stretch>
            <a:fillRect/>
          </a:stretch>
        </p:blipFill>
        <p:spPr>
          <a:xfrm>
            <a:off x="1722138" y="-7467210"/>
            <a:ext cx="14280250" cy="21183210"/>
          </a:xfrm>
          <a:prstGeom prst="rect">
            <a:avLst/>
          </a:prstGeom>
          <a:ln w="12700">
            <a:miter lim="400000"/>
          </a:ln>
        </p:spPr>
      </p:pic>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5" name="Title Text"/>
          <p:cNvSpPr txBox="1">
            <a:spLocks noGrp="1"/>
          </p:cNvSpPr>
          <p:nvPr>
            <p:ph type="title"/>
          </p:nvPr>
        </p:nvSpPr>
        <p:spPr>
          <a:xfrm>
            <a:off x="2286000" y="10299700"/>
            <a:ext cx="14381461" cy="2006600"/>
          </a:xfrm>
          <a:prstGeom prst="rect">
            <a:avLst/>
          </a:prstGeom>
        </p:spPr>
        <p:txBody>
          <a:bodyPr anchor="t"/>
          <a:lstStyle>
            <a:lvl1pPr>
              <a:defRPr sz="6000"/>
            </a:lvl1pPr>
          </a:lstStyle>
          <a:p>
            <a:r>
              <a:t>Title Text</a:t>
            </a:r>
          </a:p>
        </p:txBody>
      </p:sp>
      <p:sp>
        <p:nvSpPr>
          <p:cNvPr id="216" name="Body Level One…"/>
          <p:cNvSpPr txBox="1">
            <a:spLocks noGrp="1"/>
          </p:cNvSpPr>
          <p:nvPr>
            <p:ph type="body" sz="quarter" idx="1"/>
          </p:nvPr>
        </p:nvSpPr>
        <p:spPr>
          <a:xfrm>
            <a:off x="2844800" y="7283450"/>
            <a:ext cx="6306642" cy="2658368"/>
          </a:xfrm>
          <a:prstGeom prst="rect">
            <a:avLst/>
          </a:prstGeom>
        </p:spPr>
        <p:txBody>
          <a:bodyPr anchor="t"/>
          <a:lstStyle>
            <a:lvl1pPr marL="0" indent="0">
              <a:spcBef>
                <a:spcPts val="0"/>
              </a:spcBef>
              <a:buSzTx/>
              <a:buNone/>
              <a:defRPr sz="3000" b="1" cap="all">
                <a:solidFill>
                  <a:srgbClr val="1656E7"/>
                </a:solidFill>
                <a:latin typeface="Helvetica Neue"/>
                <a:ea typeface="Helvetica Neue"/>
                <a:cs typeface="Helvetica Neue"/>
                <a:sym typeface="Helvetica Neue"/>
              </a:defRPr>
            </a:lvl1pPr>
            <a:lvl2pPr marL="0" indent="228600">
              <a:spcBef>
                <a:spcPts val="0"/>
              </a:spcBef>
              <a:buSzTx/>
              <a:buNone/>
              <a:defRPr sz="3000" b="1" cap="all">
                <a:solidFill>
                  <a:srgbClr val="1656E7"/>
                </a:solidFill>
                <a:latin typeface="Helvetica Neue"/>
                <a:ea typeface="Helvetica Neue"/>
                <a:cs typeface="Helvetica Neue"/>
                <a:sym typeface="Helvetica Neue"/>
              </a:defRPr>
            </a:lvl2pPr>
            <a:lvl3pPr marL="0" indent="457200">
              <a:spcBef>
                <a:spcPts val="0"/>
              </a:spcBef>
              <a:buSzTx/>
              <a:buNone/>
              <a:defRPr sz="3000" b="1" cap="all">
                <a:solidFill>
                  <a:srgbClr val="1656E7"/>
                </a:solidFill>
                <a:latin typeface="Helvetica Neue"/>
                <a:ea typeface="Helvetica Neue"/>
                <a:cs typeface="Helvetica Neue"/>
                <a:sym typeface="Helvetica Neue"/>
              </a:defRPr>
            </a:lvl3pPr>
            <a:lvl4pPr marL="0" indent="685800">
              <a:spcBef>
                <a:spcPts val="0"/>
              </a:spcBef>
              <a:buSzTx/>
              <a:buNone/>
              <a:defRPr sz="3000" b="1" cap="all">
                <a:solidFill>
                  <a:srgbClr val="1656E7"/>
                </a:solidFill>
                <a:latin typeface="Helvetica Neue"/>
                <a:ea typeface="Helvetica Neue"/>
                <a:cs typeface="Helvetica Neue"/>
                <a:sym typeface="Helvetica Neue"/>
              </a:defRPr>
            </a:lvl4pPr>
            <a:lvl5pPr marL="0" indent="914400">
              <a:spcBef>
                <a:spcPts val="0"/>
              </a:spcBef>
              <a:buSzTx/>
              <a:buNone/>
              <a:defRPr sz="3000" b="1" cap="all">
                <a:solidFill>
                  <a:srgbClr val="1656E7"/>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pic>
        <p:nvPicPr>
          <p:cNvPr id="217"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18"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221" name="Group"/>
          <p:cNvGrpSpPr/>
          <p:nvPr/>
        </p:nvGrpSpPr>
        <p:grpSpPr>
          <a:xfrm flipH="1">
            <a:off x="12058612" y="-3229438"/>
            <a:ext cx="19144078" cy="7542198"/>
            <a:chOff x="0" y="210655"/>
            <a:chExt cx="19144076" cy="7542196"/>
          </a:xfrm>
        </p:grpSpPr>
        <p:pic>
          <p:nvPicPr>
            <p:cNvPr id="219"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220"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pic>
        <p:nvPicPr>
          <p:cNvPr id="222"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23"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31"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32"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pic>
        <p:nvPicPr>
          <p:cNvPr id="233" name="pasted-image.pdf" descr="pasted-image.pdf"/>
          <p:cNvPicPr>
            <a:picLocks noChangeAspect="1"/>
          </p:cNvPicPr>
          <p:nvPr/>
        </p:nvPicPr>
        <p:blipFill>
          <a:blip r:embed="rId4">
            <a:extLst/>
          </a:blip>
          <a:srcRect l="35313" r="48898"/>
          <a:stretch>
            <a:fillRect/>
          </a:stretch>
        </p:blipFill>
        <p:spPr>
          <a:xfrm flipH="1">
            <a:off x="21419854" y="-3173229"/>
            <a:ext cx="3022308" cy="7485989"/>
          </a:xfrm>
          <a:prstGeom prst="rect">
            <a:avLst/>
          </a:prstGeom>
          <a:ln w="12700">
            <a:miter lim="400000"/>
          </a:ln>
        </p:spPr>
      </p:pic>
      <p:pic>
        <p:nvPicPr>
          <p:cNvPr id="234"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35"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50"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51"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254" name="Group"/>
          <p:cNvGrpSpPr/>
          <p:nvPr/>
        </p:nvGrpSpPr>
        <p:grpSpPr>
          <a:xfrm flipH="1">
            <a:off x="12058612" y="-3229438"/>
            <a:ext cx="19144078" cy="7542198"/>
            <a:chOff x="0" y="210655"/>
            <a:chExt cx="19144076" cy="7542196"/>
          </a:xfrm>
        </p:grpSpPr>
        <p:pic>
          <p:nvPicPr>
            <p:cNvPr id="252"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253"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defRPr>
              </a:pPr>
              <a:endParaRPr/>
            </a:p>
          </p:txBody>
        </p:sp>
      </p:grpSp>
      <p:pic>
        <p:nvPicPr>
          <p:cNvPr id="255"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56"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57" name="Slide Number"/>
          <p:cNvSpPr txBox="1">
            <a:spLocks noGrp="1"/>
          </p:cNvSpPr>
          <p:nvPr>
            <p:ph type="sldNum" sz="quarter" idx="2"/>
          </p:nvPr>
        </p:nvSpPr>
        <p:spPr>
          <a:xfrm>
            <a:off x="11958984" y="13081000"/>
            <a:ext cx="453332" cy="469900"/>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71" name="Title Text"/>
          <p:cNvSpPr txBox="1">
            <a:spLocks noGrp="1"/>
          </p:cNvSpPr>
          <p:nvPr>
            <p:ph type="title"/>
          </p:nvPr>
        </p:nvSpPr>
        <p:spPr>
          <a:xfrm>
            <a:off x="4833937" y="2303859"/>
            <a:ext cx="14716126" cy="4643438"/>
          </a:xfrm>
          <a:prstGeom prst="rect">
            <a:avLst/>
          </a:prstGeom>
        </p:spPr>
        <p:txBody>
          <a:bodyPr lIns="71437" tIns="71437" rIns="71437" bIns="71437" anchor="b"/>
          <a:lstStyle>
            <a:lvl1pPr algn="ctr" defTabSz="821531">
              <a:lnSpc>
                <a:spcPct val="80000"/>
              </a:lnSpc>
              <a:defRPr sz="9600">
                <a:solidFill>
                  <a:srgbClr val="0033A0"/>
                </a:solidFill>
                <a:latin typeface="Helvetica Neue Medium"/>
                <a:ea typeface="Helvetica Neue Medium"/>
                <a:cs typeface="Helvetica Neue Medium"/>
                <a:sym typeface="Helvetica Neue Medium"/>
              </a:defRPr>
            </a:lvl1pPr>
          </a:lstStyle>
          <a:p>
            <a:r>
              <a:t>Title Text</a:t>
            </a:r>
          </a:p>
        </p:txBody>
      </p:sp>
      <p:sp>
        <p:nvSpPr>
          <p:cNvPr id="272" name="Body Level One…"/>
          <p:cNvSpPr txBox="1">
            <a:spLocks noGrp="1"/>
          </p:cNvSpPr>
          <p:nvPr>
            <p:ph type="body" sz="quarter" idx="1"/>
          </p:nvPr>
        </p:nvSpPr>
        <p:spPr>
          <a:xfrm>
            <a:off x="4833937" y="7090171"/>
            <a:ext cx="14716126" cy="1589486"/>
          </a:xfrm>
          <a:prstGeom prst="rect">
            <a:avLst/>
          </a:prstGeom>
        </p:spPr>
        <p:txBody>
          <a:bodyPr lIns="71437" tIns="71437" rIns="71437" bIns="71437" anchor="t"/>
          <a:lstStyle>
            <a:lvl1pPr marL="0" indent="0" algn="ctr" defTabSz="821531">
              <a:spcBef>
                <a:spcPts val="0"/>
              </a:spcBef>
              <a:buSzTx/>
              <a:buNone/>
              <a:defRPr>
                <a:latin typeface="Helvetica Neue"/>
                <a:ea typeface="Helvetica Neue"/>
                <a:cs typeface="Helvetica Neue"/>
                <a:sym typeface="Helvetica Neue"/>
              </a:defRPr>
            </a:lvl1pPr>
            <a:lvl2pPr marL="0" indent="228600" algn="ctr" defTabSz="821531">
              <a:spcBef>
                <a:spcPts val="0"/>
              </a:spcBef>
              <a:buSzTx/>
              <a:buNone/>
              <a:defRPr>
                <a:latin typeface="Helvetica Neue"/>
                <a:ea typeface="Helvetica Neue"/>
                <a:cs typeface="Helvetica Neue"/>
                <a:sym typeface="Helvetica Neue"/>
              </a:defRPr>
            </a:lvl2pPr>
            <a:lvl3pPr marL="0" indent="457200" algn="ctr" defTabSz="821531">
              <a:spcBef>
                <a:spcPts val="0"/>
              </a:spcBef>
              <a:buSzTx/>
              <a:buNone/>
              <a:defRPr>
                <a:latin typeface="Helvetica Neue"/>
                <a:ea typeface="Helvetica Neue"/>
                <a:cs typeface="Helvetica Neue"/>
                <a:sym typeface="Helvetica Neue"/>
              </a:defRPr>
            </a:lvl3pPr>
            <a:lvl4pPr marL="0" indent="685800" algn="ctr" defTabSz="821531">
              <a:spcBef>
                <a:spcPts val="0"/>
              </a:spcBef>
              <a:buSzTx/>
              <a:buNone/>
              <a:defRPr>
                <a:latin typeface="Helvetica Neue"/>
                <a:ea typeface="Helvetica Neue"/>
                <a:cs typeface="Helvetica Neue"/>
                <a:sym typeface="Helvetica Neue"/>
              </a:defRPr>
            </a:lvl4pPr>
            <a:lvl5pPr marL="0" indent="914400" algn="ctr" defTabSz="821531">
              <a:spcBef>
                <a:spcPts val="0"/>
              </a:spcBef>
              <a:buSzTx/>
              <a:buNone/>
              <a:defRPr>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73" name="Slide Number"/>
          <p:cNvSpPr txBox="1">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pic>
        <p:nvPicPr>
          <p:cNvPr id="280" name="pasted-image.pdf" descr="pasted-image.pdf"/>
          <p:cNvPicPr>
            <a:picLocks noChangeAspect="1"/>
          </p:cNvPicPr>
          <p:nvPr/>
        </p:nvPicPr>
        <p:blipFill>
          <a:blip r:embed="rId2">
            <a:extLst/>
          </a:blip>
          <a:stretch>
            <a:fillRect/>
          </a:stretch>
        </p:blipFill>
        <p:spPr>
          <a:xfrm>
            <a:off x="17094572" y="-1027822"/>
            <a:ext cx="7308966" cy="23687977"/>
          </a:xfrm>
          <a:prstGeom prst="rect">
            <a:avLst/>
          </a:prstGeom>
          <a:ln w="12700">
            <a:miter lim="400000"/>
          </a:ln>
        </p:spPr>
      </p:pic>
      <p:pic>
        <p:nvPicPr>
          <p:cNvPr id="281" name="pasted-image.pdf" descr="pasted-image.pdf"/>
          <p:cNvPicPr>
            <a:picLocks noChangeAspect="1"/>
          </p:cNvPicPr>
          <p:nvPr/>
        </p:nvPicPr>
        <p:blipFill>
          <a:blip r:embed="rId3">
            <a:extLst/>
          </a:blip>
          <a:stretch>
            <a:fillRect/>
          </a:stretch>
        </p:blipFill>
        <p:spPr>
          <a:xfrm>
            <a:off x="18292233" y="10636"/>
            <a:ext cx="2936850" cy="5873698"/>
          </a:xfrm>
          <a:prstGeom prst="rect">
            <a:avLst/>
          </a:prstGeom>
          <a:ln w="12700">
            <a:miter lim="400000"/>
          </a:ln>
        </p:spPr>
      </p:pic>
      <p:pic>
        <p:nvPicPr>
          <p:cNvPr id="282" name="pasted-image.pdf" descr="pasted-image.pdf"/>
          <p:cNvPicPr>
            <a:picLocks noChangeAspect="1"/>
          </p:cNvPicPr>
          <p:nvPr/>
        </p:nvPicPr>
        <p:blipFill>
          <a:blip r:embed="rId4">
            <a:extLst/>
          </a:blip>
          <a:stretch>
            <a:fillRect/>
          </a:stretch>
        </p:blipFill>
        <p:spPr>
          <a:xfrm>
            <a:off x="21246673" y="-2923884"/>
            <a:ext cx="3145097" cy="6290208"/>
          </a:xfrm>
          <a:prstGeom prst="rect">
            <a:avLst/>
          </a:prstGeom>
          <a:ln w="12700">
            <a:miter lim="400000"/>
          </a:ln>
        </p:spPr>
      </p:pic>
      <p:pic>
        <p:nvPicPr>
          <p:cNvPr id="283" name="pasted-image.pdf" descr="pasted-image.pdf"/>
          <p:cNvPicPr>
            <a:picLocks noChangeAspect="1"/>
          </p:cNvPicPr>
          <p:nvPr/>
        </p:nvPicPr>
        <p:blipFill>
          <a:blip r:embed="rId5">
            <a:extLst/>
          </a:blip>
          <a:stretch>
            <a:fillRect/>
          </a:stretch>
        </p:blipFill>
        <p:spPr>
          <a:xfrm>
            <a:off x="21247357" y="9608766"/>
            <a:ext cx="3143729" cy="3143729"/>
          </a:xfrm>
          <a:prstGeom prst="rect">
            <a:avLst/>
          </a:prstGeom>
          <a:ln w="12700">
            <a:miter lim="400000"/>
          </a:ln>
        </p:spPr>
      </p:pic>
      <p:sp>
        <p:nvSpPr>
          <p:cNvPr id="2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91"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92"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295" name="Group"/>
          <p:cNvGrpSpPr/>
          <p:nvPr/>
        </p:nvGrpSpPr>
        <p:grpSpPr>
          <a:xfrm flipH="1">
            <a:off x="12058612" y="-3229438"/>
            <a:ext cx="19144078" cy="7542198"/>
            <a:chOff x="0" y="210655"/>
            <a:chExt cx="19144076" cy="7542196"/>
          </a:xfrm>
        </p:grpSpPr>
        <p:pic>
          <p:nvPicPr>
            <p:cNvPr id="293"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294"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pic>
        <p:nvPicPr>
          <p:cNvPr id="296"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97"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lank with Side">
    <p:spTree>
      <p:nvGrpSpPr>
        <p:cNvPr id="1" name=""/>
        <p:cNvGrpSpPr/>
        <p:nvPr/>
      </p:nvGrpSpPr>
      <p:grpSpPr>
        <a:xfrm>
          <a:off x="0" y="0"/>
          <a:ext cx="0" cy="0"/>
          <a:chOff x="0" y="0"/>
          <a:chExt cx="0" cy="0"/>
        </a:xfrm>
      </p:grpSpPr>
      <p:pic>
        <p:nvPicPr>
          <p:cNvPr id="305" name="pasted-image.pdf" descr="pasted-image.pdf"/>
          <p:cNvPicPr>
            <a:picLocks noChangeAspect="1"/>
          </p:cNvPicPr>
          <p:nvPr/>
        </p:nvPicPr>
        <p:blipFill>
          <a:blip r:embed="rId2">
            <a:extLst/>
          </a:blip>
          <a:stretch>
            <a:fillRect/>
          </a:stretch>
        </p:blipFill>
        <p:spPr>
          <a:xfrm>
            <a:off x="20106816" y="8553058"/>
            <a:ext cx="4832787" cy="12359036"/>
          </a:xfrm>
          <a:prstGeom prst="rect">
            <a:avLst/>
          </a:prstGeom>
          <a:ln w="12700">
            <a:miter lim="400000"/>
          </a:ln>
        </p:spPr>
      </p:pic>
      <p:pic>
        <p:nvPicPr>
          <p:cNvPr id="306" name="pasted-image.pdf" descr="pasted-image.pdf"/>
          <p:cNvPicPr>
            <a:picLocks noChangeAspect="1"/>
          </p:cNvPicPr>
          <p:nvPr/>
        </p:nvPicPr>
        <p:blipFill>
          <a:blip r:embed="rId3">
            <a:extLst/>
          </a:blip>
          <a:stretch>
            <a:fillRect/>
          </a:stretch>
        </p:blipFill>
        <p:spPr>
          <a:xfrm rot="16200000" flipH="1">
            <a:off x="19798355" y="12179300"/>
            <a:ext cx="1023155" cy="2046313"/>
          </a:xfrm>
          <a:prstGeom prst="rect">
            <a:avLst/>
          </a:prstGeom>
          <a:ln w="12700">
            <a:miter lim="400000"/>
          </a:ln>
        </p:spPr>
      </p:pic>
      <p:pic>
        <p:nvPicPr>
          <p:cNvPr id="307" name="pasted-image.pdf" descr="pasted-image.pdf"/>
          <p:cNvPicPr>
            <a:picLocks noChangeAspect="1"/>
          </p:cNvPicPr>
          <p:nvPr/>
        </p:nvPicPr>
        <p:blipFill>
          <a:blip r:embed="rId4">
            <a:extLst/>
          </a:blip>
          <a:stretch>
            <a:fillRect/>
          </a:stretch>
        </p:blipFill>
        <p:spPr>
          <a:xfrm flipH="1">
            <a:off x="19261376" y="10626783"/>
            <a:ext cx="1943258" cy="1943259"/>
          </a:xfrm>
          <a:prstGeom prst="rect">
            <a:avLst/>
          </a:prstGeom>
          <a:ln w="12700">
            <a:miter lim="400000"/>
          </a:ln>
        </p:spPr>
      </p:pic>
      <p:sp>
        <p:nvSpPr>
          <p:cNvPr id="3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over Slide">
    <p:spTree>
      <p:nvGrpSpPr>
        <p:cNvPr id="1" name=""/>
        <p:cNvGrpSpPr/>
        <p:nvPr/>
      </p:nvGrpSpPr>
      <p:grpSpPr>
        <a:xfrm>
          <a:off x="0" y="0"/>
          <a:ext cx="0" cy="0"/>
          <a:chOff x="0" y="0"/>
          <a:chExt cx="0" cy="0"/>
        </a:xfrm>
      </p:grpSpPr>
      <p:pic>
        <p:nvPicPr>
          <p:cNvPr id="315" name="pasted-image.pdf" descr="pasted-image.pdf"/>
          <p:cNvPicPr>
            <a:picLocks noChangeAspect="1"/>
          </p:cNvPicPr>
          <p:nvPr/>
        </p:nvPicPr>
        <p:blipFill>
          <a:blip r:embed="rId2">
            <a:extLst/>
          </a:blip>
          <a:stretch>
            <a:fillRect/>
          </a:stretch>
        </p:blipFill>
        <p:spPr>
          <a:xfrm>
            <a:off x="-99114" y="-8004902"/>
            <a:ext cx="13379374" cy="32003338"/>
          </a:xfrm>
          <a:prstGeom prst="rect">
            <a:avLst/>
          </a:prstGeom>
          <a:ln w="12700">
            <a:miter lim="400000"/>
          </a:ln>
        </p:spPr>
      </p:pic>
      <p:pic>
        <p:nvPicPr>
          <p:cNvPr id="316" name="pasted-image.pdf" descr="pasted-image.pdf"/>
          <p:cNvPicPr>
            <a:picLocks noChangeAspect="1"/>
          </p:cNvPicPr>
          <p:nvPr/>
        </p:nvPicPr>
        <p:blipFill>
          <a:blip r:embed="rId3">
            <a:extLst/>
          </a:blip>
          <a:stretch>
            <a:fillRect/>
          </a:stretch>
        </p:blipFill>
        <p:spPr>
          <a:xfrm>
            <a:off x="12760300" y="5706136"/>
            <a:ext cx="8549266" cy="1736461"/>
          </a:xfrm>
          <a:prstGeom prst="rect">
            <a:avLst/>
          </a:prstGeom>
          <a:ln w="12700">
            <a:miter lim="400000"/>
          </a:ln>
        </p:spPr>
      </p:pic>
      <p:sp>
        <p:nvSpPr>
          <p:cNvPr id="3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pic>
        <p:nvPicPr>
          <p:cNvPr id="324" name="pasted-image.pdf" descr="pasted-image.pdf"/>
          <p:cNvPicPr>
            <a:picLocks noChangeAspect="1"/>
          </p:cNvPicPr>
          <p:nvPr/>
        </p:nvPicPr>
        <p:blipFill>
          <a:blip r:embed="rId2">
            <a:extLst/>
          </a:blip>
          <a:stretch>
            <a:fillRect/>
          </a:stretch>
        </p:blipFill>
        <p:spPr>
          <a:xfrm>
            <a:off x="17094572" y="-1027822"/>
            <a:ext cx="7308966" cy="23687977"/>
          </a:xfrm>
          <a:prstGeom prst="rect">
            <a:avLst/>
          </a:prstGeom>
          <a:ln w="12700">
            <a:miter lim="400000"/>
          </a:ln>
        </p:spPr>
      </p:pic>
      <p:pic>
        <p:nvPicPr>
          <p:cNvPr id="325" name="pasted-image.pdf" descr="pasted-image.pdf"/>
          <p:cNvPicPr>
            <a:picLocks noChangeAspect="1"/>
          </p:cNvPicPr>
          <p:nvPr/>
        </p:nvPicPr>
        <p:blipFill>
          <a:blip r:embed="rId3">
            <a:extLst/>
          </a:blip>
          <a:stretch>
            <a:fillRect/>
          </a:stretch>
        </p:blipFill>
        <p:spPr>
          <a:xfrm>
            <a:off x="18292233" y="10636"/>
            <a:ext cx="2936850" cy="5873698"/>
          </a:xfrm>
          <a:prstGeom prst="rect">
            <a:avLst/>
          </a:prstGeom>
          <a:ln w="12700">
            <a:miter lim="400000"/>
          </a:ln>
        </p:spPr>
      </p:pic>
      <p:pic>
        <p:nvPicPr>
          <p:cNvPr id="326" name="pasted-image.pdf" descr="pasted-image.pdf"/>
          <p:cNvPicPr>
            <a:picLocks noChangeAspect="1"/>
          </p:cNvPicPr>
          <p:nvPr/>
        </p:nvPicPr>
        <p:blipFill>
          <a:blip r:embed="rId4">
            <a:extLst/>
          </a:blip>
          <a:stretch>
            <a:fillRect/>
          </a:stretch>
        </p:blipFill>
        <p:spPr>
          <a:xfrm>
            <a:off x="21246673" y="-2923884"/>
            <a:ext cx="3145097" cy="6290208"/>
          </a:xfrm>
          <a:prstGeom prst="rect">
            <a:avLst/>
          </a:prstGeom>
          <a:ln w="12700">
            <a:miter lim="400000"/>
          </a:ln>
        </p:spPr>
      </p:pic>
      <p:pic>
        <p:nvPicPr>
          <p:cNvPr id="327" name="pasted-image.pdf" descr="pasted-image.pdf"/>
          <p:cNvPicPr>
            <a:picLocks noChangeAspect="1"/>
          </p:cNvPicPr>
          <p:nvPr/>
        </p:nvPicPr>
        <p:blipFill>
          <a:blip r:embed="rId5">
            <a:extLst/>
          </a:blip>
          <a:stretch>
            <a:fillRect/>
          </a:stretch>
        </p:blipFill>
        <p:spPr>
          <a:xfrm>
            <a:off x="21247357" y="9608766"/>
            <a:ext cx="3143729" cy="3143729"/>
          </a:xfrm>
          <a:prstGeom prst="rect">
            <a:avLst/>
          </a:prstGeom>
          <a:ln w="12700">
            <a:miter lim="400000"/>
          </a:ln>
        </p:spPr>
      </p:pic>
      <p:sp>
        <p:nvSpPr>
          <p:cNvPr id="3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with Side">
    <p:spTree>
      <p:nvGrpSpPr>
        <p:cNvPr id="1" name=""/>
        <p:cNvGrpSpPr/>
        <p:nvPr/>
      </p:nvGrpSpPr>
      <p:grpSpPr>
        <a:xfrm>
          <a:off x="0" y="0"/>
          <a:ext cx="0" cy="0"/>
          <a:chOff x="0" y="0"/>
          <a:chExt cx="0" cy="0"/>
        </a:xfrm>
      </p:grpSpPr>
      <p:pic>
        <p:nvPicPr>
          <p:cNvPr id="335" name="pasted-image.pdf" descr="pasted-image.pdf"/>
          <p:cNvPicPr>
            <a:picLocks noChangeAspect="1"/>
          </p:cNvPicPr>
          <p:nvPr/>
        </p:nvPicPr>
        <p:blipFill>
          <a:blip r:embed="rId2">
            <a:extLst/>
          </a:blip>
          <a:stretch>
            <a:fillRect/>
          </a:stretch>
        </p:blipFill>
        <p:spPr>
          <a:xfrm>
            <a:off x="20106816" y="8553058"/>
            <a:ext cx="4832787" cy="12359036"/>
          </a:xfrm>
          <a:prstGeom prst="rect">
            <a:avLst/>
          </a:prstGeom>
          <a:ln w="12700">
            <a:miter lim="400000"/>
          </a:ln>
        </p:spPr>
      </p:pic>
      <p:pic>
        <p:nvPicPr>
          <p:cNvPr id="336" name="pasted-image.pdf" descr="pasted-image.pdf"/>
          <p:cNvPicPr>
            <a:picLocks noChangeAspect="1"/>
          </p:cNvPicPr>
          <p:nvPr/>
        </p:nvPicPr>
        <p:blipFill>
          <a:blip r:embed="rId3">
            <a:extLst/>
          </a:blip>
          <a:stretch>
            <a:fillRect/>
          </a:stretch>
        </p:blipFill>
        <p:spPr>
          <a:xfrm rot="16200000" flipH="1">
            <a:off x="19798355" y="12179300"/>
            <a:ext cx="1023155" cy="2046313"/>
          </a:xfrm>
          <a:prstGeom prst="rect">
            <a:avLst/>
          </a:prstGeom>
          <a:ln w="12700">
            <a:miter lim="400000"/>
          </a:ln>
        </p:spPr>
      </p:pic>
      <p:pic>
        <p:nvPicPr>
          <p:cNvPr id="337" name="pasted-image.pdf" descr="pasted-image.pdf"/>
          <p:cNvPicPr>
            <a:picLocks noChangeAspect="1"/>
          </p:cNvPicPr>
          <p:nvPr/>
        </p:nvPicPr>
        <p:blipFill>
          <a:blip r:embed="rId4">
            <a:extLst/>
          </a:blip>
          <a:stretch>
            <a:fillRect/>
          </a:stretch>
        </p:blipFill>
        <p:spPr>
          <a:xfrm flipH="1">
            <a:off x="19261376" y="10626783"/>
            <a:ext cx="1943258" cy="1943259"/>
          </a:xfrm>
          <a:prstGeom prst="rect">
            <a:avLst/>
          </a:prstGeom>
          <a:ln w="12700">
            <a:miter lim="400000"/>
          </a:ln>
        </p:spPr>
      </p:pic>
      <p:sp>
        <p:nvSpPr>
          <p:cNvPr id="3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vices - Phone Right">
    <p:spTree>
      <p:nvGrpSpPr>
        <p:cNvPr id="1" name=""/>
        <p:cNvGrpSpPr/>
        <p:nvPr/>
      </p:nvGrpSpPr>
      <p:grpSpPr>
        <a:xfrm>
          <a:off x="0" y="0"/>
          <a:ext cx="0" cy="0"/>
          <a:chOff x="0" y="0"/>
          <a:chExt cx="0" cy="0"/>
        </a:xfrm>
      </p:grpSpPr>
      <p:pic>
        <p:nvPicPr>
          <p:cNvPr id="45" name="pasted-image.pdf" descr="pasted-image.pdf"/>
          <p:cNvPicPr>
            <a:picLocks noChangeAspect="1"/>
          </p:cNvPicPr>
          <p:nvPr/>
        </p:nvPicPr>
        <p:blipFill>
          <a:blip r:embed="rId2">
            <a:extLst/>
          </a:blip>
          <a:stretch>
            <a:fillRect/>
          </a:stretch>
        </p:blipFill>
        <p:spPr>
          <a:xfrm>
            <a:off x="13473717" y="3179715"/>
            <a:ext cx="7541886" cy="19287107"/>
          </a:xfrm>
          <a:prstGeom prst="rect">
            <a:avLst/>
          </a:prstGeom>
          <a:ln w="12700">
            <a:miter lim="400000"/>
          </a:ln>
        </p:spPr>
      </p:pic>
      <p:pic>
        <p:nvPicPr>
          <p:cNvPr id="46" name="pasted-image.pdf" descr="pasted-image.pdf"/>
          <p:cNvPicPr>
            <a:picLocks noChangeAspect="1"/>
          </p:cNvPicPr>
          <p:nvPr/>
        </p:nvPicPr>
        <p:blipFill>
          <a:blip r:embed="rId3">
            <a:extLst/>
          </a:blip>
          <a:stretch>
            <a:fillRect/>
          </a:stretch>
        </p:blipFill>
        <p:spPr>
          <a:xfrm>
            <a:off x="9718907" y="-55765"/>
            <a:ext cx="27152052" cy="10617382"/>
          </a:xfrm>
          <a:prstGeom prst="rect">
            <a:avLst/>
          </a:prstGeom>
          <a:ln w="12700">
            <a:miter lim="400000"/>
          </a:ln>
        </p:spPr>
      </p:pic>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Devices - Phone Right">
    <p:spTree>
      <p:nvGrpSpPr>
        <p:cNvPr id="1" name=""/>
        <p:cNvGrpSpPr/>
        <p:nvPr/>
      </p:nvGrpSpPr>
      <p:grpSpPr>
        <a:xfrm>
          <a:off x="0" y="0"/>
          <a:ext cx="0" cy="0"/>
          <a:chOff x="0" y="0"/>
          <a:chExt cx="0" cy="0"/>
        </a:xfrm>
      </p:grpSpPr>
      <p:pic>
        <p:nvPicPr>
          <p:cNvPr id="345" name="pasted-image.pdf" descr="pasted-image.pdf"/>
          <p:cNvPicPr>
            <a:picLocks noChangeAspect="1"/>
          </p:cNvPicPr>
          <p:nvPr/>
        </p:nvPicPr>
        <p:blipFill>
          <a:blip r:embed="rId2">
            <a:extLst/>
          </a:blip>
          <a:stretch>
            <a:fillRect/>
          </a:stretch>
        </p:blipFill>
        <p:spPr>
          <a:xfrm>
            <a:off x="13473717" y="3179715"/>
            <a:ext cx="7541886" cy="19287107"/>
          </a:xfrm>
          <a:prstGeom prst="rect">
            <a:avLst/>
          </a:prstGeom>
          <a:ln w="12700">
            <a:miter lim="400000"/>
          </a:ln>
        </p:spPr>
      </p:pic>
      <p:pic>
        <p:nvPicPr>
          <p:cNvPr id="346" name="pasted-image.pdf" descr="pasted-image.pdf"/>
          <p:cNvPicPr>
            <a:picLocks noChangeAspect="1"/>
          </p:cNvPicPr>
          <p:nvPr/>
        </p:nvPicPr>
        <p:blipFill>
          <a:blip r:embed="rId3">
            <a:extLst/>
          </a:blip>
          <a:stretch>
            <a:fillRect/>
          </a:stretch>
        </p:blipFill>
        <p:spPr>
          <a:xfrm>
            <a:off x="9718907" y="-55765"/>
            <a:ext cx="27152052" cy="10617382"/>
          </a:xfrm>
          <a:prstGeom prst="rect">
            <a:avLst/>
          </a:prstGeom>
          <a:ln w="12700">
            <a:miter lim="400000"/>
          </a:ln>
        </p:spPr>
      </p:pic>
      <p:sp>
        <p:nvSpPr>
          <p:cNvPr id="3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evices - Phone Left">
    <p:spTree>
      <p:nvGrpSpPr>
        <p:cNvPr id="1" name=""/>
        <p:cNvGrpSpPr/>
        <p:nvPr/>
      </p:nvGrpSpPr>
      <p:grpSpPr>
        <a:xfrm>
          <a:off x="0" y="0"/>
          <a:ext cx="0" cy="0"/>
          <a:chOff x="0" y="0"/>
          <a:chExt cx="0" cy="0"/>
        </a:xfrm>
      </p:grpSpPr>
      <p:pic>
        <p:nvPicPr>
          <p:cNvPr id="354" name="pasted-image.pdf" descr="pasted-image.pdf"/>
          <p:cNvPicPr>
            <a:picLocks noChangeAspect="1"/>
          </p:cNvPicPr>
          <p:nvPr/>
        </p:nvPicPr>
        <p:blipFill>
          <a:blip r:embed="rId2">
            <a:extLst/>
          </a:blip>
          <a:stretch>
            <a:fillRect/>
          </a:stretch>
        </p:blipFill>
        <p:spPr>
          <a:xfrm>
            <a:off x="1722138" y="-7467210"/>
            <a:ext cx="14280250" cy="21183210"/>
          </a:xfrm>
          <a:prstGeom prst="rect">
            <a:avLst/>
          </a:prstGeom>
          <a:ln w="12700">
            <a:miter lim="400000"/>
          </a:ln>
        </p:spPr>
      </p:pic>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Intro">
    <p:bg>
      <p:bgPr>
        <a:solidFill>
          <a:srgbClr val="4B6EA9"/>
        </a:solidFill>
        <a:effectLst/>
      </p:bgPr>
    </p:bg>
    <p:spTree>
      <p:nvGrpSpPr>
        <p:cNvPr id="1" name=""/>
        <p:cNvGrpSpPr/>
        <p:nvPr/>
      </p:nvGrpSpPr>
      <p:grpSpPr>
        <a:xfrm>
          <a:off x="0" y="0"/>
          <a:ext cx="0" cy="0"/>
          <a:chOff x="0" y="0"/>
          <a:chExt cx="0" cy="0"/>
        </a:xfrm>
      </p:grpSpPr>
      <p:sp>
        <p:nvSpPr>
          <p:cNvPr id="362" name="Rectangle"/>
          <p:cNvSpPr/>
          <p:nvPr/>
        </p:nvSpPr>
        <p:spPr>
          <a:xfrm>
            <a:off x="-28268" y="-3891499"/>
            <a:ext cx="24440537" cy="18477986"/>
          </a:xfrm>
          <a:prstGeom prst="rect">
            <a:avLst/>
          </a:prstGeom>
          <a:gradFill>
            <a:gsLst>
              <a:gs pos="0">
                <a:srgbClr val="02EAFA"/>
              </a:gs>
              <a:gs pos="100000">
                <a:srgbClr val="3C5898"/>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3" name="Rectangle"/>
          <p:cNvSpPr/>
          <p:nvPr/>
        </p:nvSpPr>
        <p:spPr>
          <a:xfrm>
            <a:off x="24446514" y="9043472"/>
            <a:ext cx="2671101" cy="526545"/>
          </a:xfrm>
          <a:prstGeom prst="rect">
            <a:avLst/>
          </a:prstGeom>
          <a:ln w="12700">
            <a:solidFill>
              <a:srgbClr val="00F0FE">
                <a:alpha val="80000"/>
              </a:srgbClr>
            </a:solidFill>
            <a:bevel/>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grpSp>
        <p:nvGrpSpPr>
          <p:cNvPr id="378" name="Group"/>
          <p:cNvGrpSpPr/>
          <p:nvPr/>
        </p:nvGrpSpPr>
        <p:grpSpPr>
          <a:xfrm>
            <a:off x="5551990" y="15202771"/>
            <a:ext cx="12941353" cy="6191273"/>
            <a:chOff x="0" y="0"/>
            <a:chExt cx="12941352" cy="6191272"/>
          </a:xfrm>
        </p:grpSpPr>
        <p:sp>
          <p:nvSpPr>
            <p:cNvPr id="364" name="Rectangle"/>
            <p:cNvSpPr/>
            <p:nvPr/>
          </p:nvSpPr>
          <p:spPr>
            <a:xfrm>
              <a:off x="5335796" y="0"/>
              <a:ext cx="4075096"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5" name="Rectangle"/>
            <p:cNvSpPr/>
            <p:nvPr/>
          </p:nvSpPr>
          <p:spPr>
            <a:xfrm>
              <a:off x="2336679" y="723534"/>
              <a:ext cx="10604674"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6" name="Rectangle"/>
            <p:cNvSpPr/>
            <p:nvPr/>
          </p:nvSpPr>
          <p:spPr>
            <a:xfrm>
              <a:off x="0" y="0"/>
              <a:ext cx="2096488"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7" name="Rectangle"/>
            <p:cNvSpPr/>
            <p:nvPr/>
          </p:nvSpPr>
          <p:spPr>
            <a:xfrm>
              <a:off x="10901460" y="1447070"/>
              <a:ext cx="1951355"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8" name="Rectangle"/>
            <p:cNvSpPr/>
            <p:nvPr/>
          </p:nvSpPr>
          <p:spPr>
            <a:xfrm>
              <a:off x="835430" y="1447070"/>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9" name="Rectangle"/>
            <p:cNvSpPr/>
            <p:nvPr/>
          </p:nvSpPr>
          <p:spPr>
            <a:xfrm>
              <a:off x="4571567" y="1447070"/>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0" name="Rectangle"/>
            <p:cNvSpPr/>
            <p:nvPr/>
          </p:nvSpPr>
          <p:spPr>
            <a:xfrm>
              <a:off x="835430" y="2625928"/>
              <a:ext cx="5951273"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1" name="Rectangle"/>
            <p:cNvSpPr/>
            <p:nvPr/>
          </p:nvSpPr>
          <p:spPr>
            <a:xfrm>
              <a:off x="7341920" y="2625928"/>
              <a:ext cx="799710"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2" name="Rectangle"/>
            <p:cNvSpPr/>
            <p:nvPr/>
          </p:nvSpPr>
          <p:spPr>
            <a:xfrm>
              <a:off x="8996796" y="2625928"/>
              <a:ext cx="2618412"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3" name="Rectangle"/>
            <p:cNvSpPr/>
            <p:nvPr/>
          </p:nvSpPr>
          <p:spPr>
            <a:xfrm>
              <a:off x="3806622" y="3922902"/>
              <a:ext cx="9134731"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4" name="Rectangle"/>
            <p:cNvSpPr/>
            <p:nvPr/>
          </p:nvSpPr>
          <p:spPr>
            <a:xfrm>
              <a:off x="278756" y="4864755"/>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5" name="Rectangle"/>
            <p:cNvSpPr/>
            <p:nvPr/>
          </p:nvSpPr>
          <p:spPr>
            <a:xfrm>
              <a:off x="4480144" y="4864755"/>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6" name="Rectangle"/>
            <p:cNvSpPr/>
            <p:nvPr/>
          </p:nvSpPr>
          <p:spPr>
            <a:xfrm>
              <a:off x="5763289"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7" name="Rectangle"/>
            <p:cNvSpPr/>
            <p:nvPr/>
          </p:nvSpPr>
          <p:spPr>
            <a:xfrm>
              <a:off x="835430"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grpSp>
      <p:pic>
        <p:nvPicPr>
          <p:cNvPr id="379" name="pasted-image.pdf" descr="pasted-image.pdf"/>
          <p:cNvPicPr>
            <a:picLocks noChangeAspect="1"/>
          </p:cNvPicPr>
          <p:nvPr/>
        </p:nvPicPr>
        <p:blipFill>
          <a:blip r:embed="rId2">
            <a:extLst/>
          </a:blip>
          <a:stretch>
            <a:fillRect/>
          </a:stretch>
        </p:blipFill>
        <p:spPr>
          <a:xfrm>
            <a:off x="8199802" y="4013736"/>
            <a:ext cx="7668319" cy="5545820"/>
          </a:xfrm>
          <a:prstGeom prst="rect">
            <a:avLst/>
          </a:prstGeom>
          <a:ln w="12700">
            <a:miter lim="400000"/>
          </a:ln>
        </p:spPr>
      </p:pic>
      <p:pic>
        <p:nvPicPr>
          <p:cNvPr id="380" name="pasted-image.pdf" descr="pasted-image.pdf"/>
          <p:cNvPicPr>
            <a:picLocks noChangeAspect="1"/>
          </p:cNvPicPr>
          <p:nvPr/>
        </p:nvPicPr>
        <p:blipFill>
          <a:blip r:embed="rId3">
            <a:extLst/>
          </a:blip>
          <a:stretch>
            <a:fillRect/>
          </a:stretch>
        </p:blipFill>
        <p:spPr>
          <a:xfrm>
            <a:off x="19989800" y="7790483"/>
            <a:ext cx="8741055" cy="8751267"/>
          </a:xfrm>
          <a:prstGeom prst="rect">
            <a:avLst/>
          </a:prstGeom>
          <a:ln w="12700">
            <a:miter lim="400000"/>
          </a:ln>
        </p:spPr>
      </p:pic>
      <p:pic>
        <p:nvPicPr>
          <p:cNvPr id="381" name="pasted-image.pdf" descr="pasted-image.pdf"/>
          <p:cNvPicPr>
            <a:picLocks noChangeAspect="1"/>
          </p:cNvPicPr>
          <p:nvPr/>
        </p:nvPicPr>
        <p:blipFill>
          <a:blip r:embed="rId3">
            <a:extLst/>
          </a:blip>
          <a:stretch>
            <a:fillRect/>
          </a:stretch>
        </p:blipFill>
        <p:spPr>
          <a:xfrm>
            <a:off x="-5588000" y="-3461717"/>
            <a:ext cx="8741055" cy="8751267"/>
          </a:xfrm>
          <a:prstGeom prst="rect">
            <a:avLst/>
          </a:prstGeom>
          <a:ln w="12700">
            <a:miter lim="400000"/>
          </a:ln>
        </p:spPr>
      </p:pic>
      <p:sp>
        <p:nvSpPr>
          <p:cNvPr id="382" name="Slide Number"/>
          <p:cNvSpPr txBox="1">
            <a:spLocks noGrp="1"/>
          </p:cNvSpPr>
          <p:nvPr>
            <p:ph type="sldNum" sz="quarter" idx="2"/>
          </p:nvPr>
        </p:nvSpPr>
        <p:spPr>
          <a:xfrm>
            <a:off x="17475200" y="12211913"/>
            <a:ext cx="5689600" cy="264974"/>
          </a:xfrm>
          <a:prstGeom prst="rect">
            <a:avLst/>
          </a:prstGeom>
        </p:spPr>
        <p:txBody>
          <a:bodyPr wrap="square" lIns="45719" tIns="45719" rIns="45719" bIns="45719" anchor="ctr"/>
          <a:lstStyle>
            <a:lvl1pPr algn="r">
              <a:lnSpc>
                <a:spcPct val="110000"/>
              </a:lnSpc>
              <a:defRPr sz="1200">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Header">
    <p:bg>
      <p:bgPr>
        <a:solidFill>
          <a:srgbClr val="4B6EA9"/>
        </a:solidFill>
        <a:effectLst/>
      </p:bgPr>
    </p:bg>
    <p:spTree>
      <p:nvGrpSpPr>
        <p:cNvPr id="1" name=""/>
        <p:cNvGrpSpPr/>
        <p:nvPr/>
      </p:nvGrpSpPr>
      <p:grpSpPr>
        <a:xfrm>
          <a:off x="0" y="0"/>
          <a:ext cx="0" cy="0"/>
          <a:chOff x="0" y="0"/>
          <a:chExt cx="0" cy="0"/>
        </a:xfrm>
      </p:grpSpPr>
      <p:sp>
        <p:nvSpPr>
          <p:cNvPr id="389" name="Rectangle"/>
          <p:cNvSpPr/>
          <p:nvPr/>
        </p:nvSpPr>
        <p:spPr>
          <a:xfrm>
            <a:off x="-28268" y="-3891499"/>
            <a:ext cx="24440537" cy="18477986"/>
          </a:xfrm>
          <a:prstGeom prst="rect">
            <a:avLst/>
          </a:prstGeom>
          <a:gradFill>
            <a:gsLst>
              <a:gs pos="0">
                <a:srgbClr val="02EAFA"/>
              </a:gs>
              <a:gs pos="100000">
                <a:srgbClr val="3C5898"/>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0" name="Image"/>
          <p:cNvSpPr>
            <a:spLocks noGrp="1"/>
          </p:cNvSpPr>
          <p:nvPr>
            <p:ph type="pic" sz="quarter" idx="13"/>
          </p:nvPr>
        </p:nvSpPr>
        <p:spPr>
          <a:xfrm>
            <a:off x="1677059" y="11239940"/>
            <a:ext cx="1202402" cy="1202402"/>
          </a:xfrm>
          <a:prstGeom prst="rect">
            <a:avLst/>
          </a:prstGeom>
        </p:spPr>
        <p:txBody>
          <a:bodyPr lIns="91439" tIns="45719" rIns="91439" bIns="45719" anchor="t">
            <a:noAutofit/>
          </a:bodyPr>
          <a:lstStyle/>
          <a:p>
            <a:endParaRPr/>
          </a:p>
        </p:txBody>
      </p:sp>
      <p:sp>
        <p:nvSpPr>
          <p:cNvPr id="391" name="Rectangle"/>
          <p:cNvSpPr/>
          <p:nvPr/>
        </p:nvSpPr>
        <p:spPr>
          <a:xfrm>
            <a:off x="24446514" y="9043472"/>
            <a:ext cx="2671101" cy="526545"/>
          </a:xfrm>
          <a:prstGeom prst="rect">
            <a:avLst/>
          </a:prstGeom>
          <a:ln w="12700">
            <a:solidFill>
              <a:srgbClr val="00F0FE">
                <a:alpha val="80000"/>
              </a:srgbClr>
            </a:solidFill>
            <a:bevel/>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grpSp>
        <p:nvGrpSpPr>
          <p:cNvPr id="406" name="Group"/>
          <p:cNvGrpSpPr/>
          <p:nvPr/>
        </p:nvGrpSpPr>
        <p:grpSpPr>
          <a:xfrm>
            <a:off x="5551990" y="15202771"/>
            <a:ext cx="12941353" cy="6191273"/>
            <a:chOff x="0" y="0"/>
            <a:chExt cx="12941352" cy="6191272"/>
          </a:xfrm>
        </p:grpSpPr>
        <p:sp>
          <p:nvSpPr>
            <p:cNvPr id="392" name="Rectangle"/>
            <p:cNvSpPr/>
            <p:nvPr/>
          </p:nvSpPr>
          <p:spPr>
            <a:xfrm>
              <a:off x="5335796" y="0"/>
              <a:ext cx="4075096"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3" name="Rectangle"/>
            <p:cNvSpPr/>
            <p:nvPr/>
          </p:nvSpPr>
          <p:spPr>
            <a:xfrm>
              <a:off x="2336679" y="723534"/>
              <a:ext cx="10604674"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4" name="Rectangle"/>
            <p:cNvSpPr/>
            <p:nvPr/>
          </p:nvSpPr>
          <p:spPr>
            <a:xfrm>
              <a:off x="0" y="0"/>
              <a:ext cx="2096488"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5" name="Rectangle"/>
            <p:cNvSpPr/>
            <p:nvPr/>
          </p:nvSpPr>
          <p:spPr>
            <a:xfrm>
              <a:off x="10901460" y="1447070"/>
              <a:ext cx="1951355"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6" name="Rectangle"/>
            <p:cNvSpPr/>
            <p:nvPr/>
          </p:nvSpPr>
          <p:spPr>
            <a:xfrm>
              <a:off x="835430" y="1447070"/>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7" name="Rectangle"/>
            <p:cNvSpPr/>
            <p:nvPr/>
          </p:nvSpPr>
          <p:spPr>
            <a:xfrm>
              <a:off x="4571567" y="1447070"/>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8" name="Rectangle"/>
            <p:cNvSpPr/>
            <p:nvPr/>
          </p:nvSpPr>
          <p:spPr>
            <a:xfrm>
              <a:off x="835430" y="2625928"/>
              <a:ext cx="5951273"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9" name="Rectangle"/>
            <p:cNvSpPr/>
            <p:nvPr/>
          </p:nvSpPr>
          <p:spPr>
            <a:xfrm>
              <a:off x="7341920" y="2625928"/>
              <a:ext cx="799710"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0" name="Rectangle"/>
            <p:cNvSpPr/>
            <p:nvPr/>
          </p:nvSpPr>
          <p:spPr>
            <a:xfrm>
              <a:off x="8996796" y="2625928"/>
              <a:ext cx="2618412"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1" name="Rectangle"/>
            <p:cNvSpPr/>
            <p:nvPr/>
          </p:nvSpPr>
          <p:spPr>
            <a:xfrm>
              <a:off x="3806622" y="3922902"/>
              <a:ext cx="9134731"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2" name="Rectangle"/>
            <p:cNvSpPr/>
            <p:nvPr/>
          </p:nvSpPr>
          <p:spPr>
            <a:xfrm>
              <a:off x="278756" y="4864755"/>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3" name="Rectangle"/>
            <p:cNvSpPr/>
            <p:nvPr/>
          </p:nvSpPr>
          <p:spPr>
            <a:xfrm>
              <a:off x="4480144" y="4864755"/>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4" name="Rectangle"/>
            <p:cNvSpPr/>
            <p:nvPr/>
          </p:nvSpPr>
          <p:spPr>
            <a:xfrm>
              <a:off x="5763289"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5" name="Rectangle"/>
            <p:cNvSpPr/>
            <p:nvPr/>
          </p:nvSpPr>
          <p:spPr>
            <a:xfrm>
              <a:off x="835430"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grpSp>
      <p:sp>
        <p:nvSpPr>
          <p:cNvPr id="407" name="Your Name Here"/>
          <p:cNvSpPr txBox="1">
            <a:spLocks noGrp="1"/>
          </p:cNvSpPr>
          <p:nvPr>
            <p:ph type="body" sz="quarter" idx="14"/>
          </p:nvPr>
        </p:nvSpPr>
        <p:spPr>
          <a:xfrm>
            <a:off x="3279581" y="11325931"/>
            <a:ext cx="3264663" cy="508255"/>
          </a:xfrm>
          <a:prstGeom prst="rect">
            <a:avLst/>
          </a:prstGeom>
        </p:spPr>
        <p:txBody>
          <a:bodyPr wrap="none" lIns="0" tIns="0" rIns="0" bIns="0">
            <a:spAutoFit/>
          </a:bodyPr>
          <a:lstStyle>
            <a:lvl1pPr marL="0" indent="0">
              <a:lnSpc>
                <a:spcPct val="110000"/>
              </a:lnSpc>
              <a:spcBef>
                <a:spcPts val="0"/>
              </a:spcBef>
              <a:buSzTx/>
              <a:buNone/>
              <a:defRPr sz="3500">
                <a:solidFill>
                  <a:srgbClr val="00F0FE"/>
                </a:solidFill>
                <a:latin typeface="Helvetica Neue"/>
                <a:ea typeface="Helvetica Neue"/>
                <a:cs typeface="Helvetica Neue"/>
                <a:sym typeface="Helvetica Neue"/>
              </a:defRPr>
            </a:lvl1pPr>
          </a:lstStyle>
          <a:p>
            <a:r>
              <a:t>Your Name Here</a:t>
            </a:r>
          </a:p>
        </p:txBody>
      </p:sp>
      <p:sp>
        <p:nvSpPr>
          <p:cNvPr id="408" name="Secondary Information Here"/>
          <p:cNvSpPr txBox="1">
            <a:spLocks noGrp="1"/>
          </p:cNvSpPr>
          <p:nvPr>
            <p:ph type="body" sz="quarter" idx="15"/>
          </p:nvPr>
        </p:nvSpPr>
        <p:spPr>
          <a:xfrm>
            <a:off x="3279581" y="11893984"/>
            <a:ext cx="6409945" cy="421486"/>
          </a:xfrm>
          <a:prstGeom prst="rect">
            <a:avLst/>
          </a:prstGeom>
        </p:spPr>
        <p:txBody>
          <a:bodyPr wrap="none" lIns="0" tIns="0" rIns="0" bIns="0">
            <a:spAutoFit/>
          </a:bodyPr>
          <a:lstStyle>
            <a:lvl1pPr marL="0" indent="0">
              <a:lnSpc>
                <a:spcPct val="110000"/>
              </a:lnSpc>
              <a:spcBef>
                <a:spcPts val="0"/>
              </a:spcBef>
              <a:buSzTx/>
              <a:buNone/>
              <a:defRPr sz="2800">
                <a:solidFill>
                  <a:srgbClr val="F1F1F1"/>
                </a:solidFill>
                <a:latin typeface="Helvetica Neue Medium"/>
                <a:ea typeface="Helvetica Neue Medium"/>
                <a:cs typeface="Helvetica Neue Medium"/>
                <a:sym typeface="Helvetica Neue Medium"/>
              </a:defRPr>
            </a:lvl1pPr>
          </a:lstStyle>
          <a:p>
            <a:r>
              <a:t>Secondary Information Here</a:t>
            </a:r>
          </a:p>
        </p:txBody>
      </p:sp>
      <p:pic>
        <p:nvPicPr>
          <p:cNvPr id="409" name="FBD_logo_white.pdf" descr="FBD_logo_white.pdf"/>
          <p:cNvPicPr>
            <a:picLocks noChangeAspect="1"/>
          </p:cNvPicPr>
          <p:nvPr/>
        </p:nvPicPr>
        <p:blipFill>
          <a:blip r:embed="rId2">
            <a:extLst/>
          </a:blip>
          <a:stretch>
            <a:fillRect/>
          </a:stretch>
        </p:blipFill>
        <p:spPr>
          <a:xfrm>
            <a:off x="18936360" y="11881935"/>
            <a:ext cx="3861744" cy="445586"/>
          </a:xfrm>
          <a:prstGeom prst="rect">
            <a:avLst/>
          </a:prstGeom>
          <a:ln w="12700">
            <a:miter lim="400000"/>
          </a:ln>
        </p:spPr>
      </p:pic>
      <p:sp>
        <p:nvSpPr>
          <p:cNvPr id="410" name="Document title"/>
          <p:cNvSpPr txBox="1">
            <a:spLocks noGrp="1"/>
          </p:cNvSpPr>
          <p:nvPr>
            <p:ph type="body" sz="quarter" idx="16"/>
          </p:nvPr>
        </p:nvSpPr>
        <p:spPr>
          <a:xfrm>
            <a:off x="1600859" y="5728906"/>
            <a:ext cx="7049962" cy="1264088"/>
          </a:xfrm>
          <a:prstGeom prst="rect">
            <a:avLst/>
          </a:prstGeom>
        </p:spPr>
        <p:txBody>
          <a:bodyPr wrap="none" lIns="0" tIns="0" rIns="0" bIns="0">
            <a:spAutoFit/>
          </a:bodyPr>
          <a:lstStyle>
            <a:lvl1pPr marL="0" indent="0" defTabSz="584200">
              <a:spcBef>
                <a:spcPts val="0"/>
              </a:spcBef>
              <a:buSzTx/>
              <a:buNone/>
              <a:defRPr sz="8500">
                <a:solidFill>
                  <a:srgbClr val="FFFFFF"/>
                </a:solidFill>
                <a:latin typeface="Helvetica Neue Light"/>
                <a:ea typeface="Helvetica Neue Light"/>
                <a:cs typeface="Helvetica Neue Light"/>
                <a:sym typeface="Helvetica Neue Light"/>
              </a:defRPr>
            </a:lvl1pPr>
          </a:lstStyle>
          <a:p>
            <a:pPr>
              <a:defRPr>
                <a:solidFill>
                  <a:srgbClr val="000000"/>
                </a:solidFill>
              </a:defRPr>
            </a:pPr>
            <a:r>
              <a:rPr>
                <a:solidFill>
                  <a:srgbClr val="FFFFFF"/>
                </a:solidFill>
              </a:rPr>
              <a:t>Document title </a:t>
            </a:r>
          </a:p>
        </p:txBody>
      </p:sp>
      <p:sp>
        <p:nvSpPr>
          <p:cNvPr id="411" name="Image"/>
          <p:cNvSpPr>
            <a:spLocks noGrp="1"/>
          </p:cNvSpPr>
          <p:nvPr>
            <p:ph type="pic" sz="quarter" idx="17"/>
          </p:nvPr>
        </p:nvSpPr>
        <p:spPr>
          <a:xfrm>
            <a:off x="1693597" y="4459922"/>
            <a:ext cx="6008144" cy="851255"/>
          </a:xfrm>
          <a:prstGeom prst="rect">
            <a:avLst/>
          </a:prstGeom>
        </p:spPr>
        <p:txBody>
          <a:bodyPr lIns="91439" tIns="45719" rIns="91439" bIns="45719" anchor="t">
            <a:noAutofit/>
          </a:bodyPr>
          <a:lstStyle/>
          <a:p>
            <a:endParaRPr/>
          </a:p>
        </p:txBody>
      </p:sp>
      <p:pic>
        <p:nvPicPr>
          <p:cNvPr id="412" name="pasted-image.pdf" descr="pasted-image.pdf"/>
          <p:cNvPicPr>
            <a:picLocks noChangeAspect="1"/>
          </p:cNvPicPr>
          <p:nvPr/>
        </p:nvPicPr>
        <p:blipFill>
          <a:blip r:embed="rId3">
            <a:extLst/>
          </a:blip>
          <a:stretch>
            <a:fillRect/>
          </a:stretch>
        </p:blipFill>
        <p:spPr>
          <a:xfrm>
            <a:off x="19989800" y="-3004517"/>
            <a:ext cx="8741055" cy="8751267"/>
          </a:xfrm>
          <a:prstGeom prst="rect">
            <a:avLst/>
          </a:prstGeom>
          <a:ln w="12700">
            <a:miter lim="400000"/>
          </a:ln>
        </p:spPr>
      </p:pic>
      <p:pic>
        <p:nvPicPr>
          <p:cNvPr id="413" name="pasted-image.pdf" descr="pasted-image.pdf"/>
          <p:cNvPicPr>
            <a:picLocks noChangeAspect="1"/>
          </p:cNvPicPr>
          <p:nvPr/>
        </p:nvPicPr>
        <p:blipFill>
          <a:blip r:embed="rId3">
            <a:extLst/>
          </a:blip>
          <a:stretch>
            <a:fillRect/>
          </a:stretch>
        </p:blipFill>
        <p:spPr>
          <a:xfrm>
            <a:off x="20346841" y="-3093417"/>
            <a:ext cx="9704814" cy="9716151"/>
          </a:xfrm>
          <a:prstGeom prst="rect">
            <a:avLst/>
          </a:prstGeom>
          <a:ln w="12700">
            <a:miter lim="400000"/>
          </a:ln>
        </p:spPr>
      </p:pic>
      <p:sp>
        <p:nvSpPr>
          <p:cNvPr id="414" name="Slide Number"/>
          <p:cNvSpPr txBox="1">
            <a:spLocks noGrp="1"/>
          </p:cNvSpPr>
          <p:nvPr>
            <p:ph type="sldNum" sz="quarter" idx="2"/>
          </p:nvPr>
        </p:nvSpPr>
        <p:spPr>
          <a:xfrm>
            <a:off x="17475200" y="12211913"/>
            <a:ext cx="5689600" cy="264974"/>
          </a:xfrm>
          <a:prstGeom prst="rect">
            <a:avLst/>
          </a:prstGeom>
        </p:spPr>
        <p:txBody>
          <a:bodyPr wrap="square" lIns="45719" tIns="45719" rIns="45719" bIns="45719" anchor="ctr"/>
          <a:lstStyle>
            <a:lvl1pPr algn="r">
              <a:lnSpc>
                <a:spcPct val="110000"/>
              </a:lnSpc>
              <a:defRPr sz="1200">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End Slide">
    <p:bg>
      <p:bgPr>
        <a:solidFill>
          <a:srgbClr val="FDFDFD"/>
        </a:solidFill>
        <a:effectLst/>
      </p:bgPr>
    </p:bg>
    <p:spTree>
      <p:nvGrpSpPr>
        <p:cNvPr id="1" name=""/>
        <p:cNvGrpSpPr/>
        <p:nvPr/>
      </p:nvGrpSpPr>
      <p:grpSpPr>
        <a:xfrm>
          <a:off x="0" y="0"/>
          <a:ext cx="0" cy="0"/>
          <a:chOff x="0" y="0"/>
          <a:chExt cx="0" cy="0"/>
        </a:xfrm>
      </p:grpSpPr>
      <p:sp>
        <p:nvSpPr>
          <p:cNvPr id="421" name="Image"/>
          <p:cNvSpPr>
            <a:spLocks noGrp="1"/>
          </p:cNvSpPr>
          <p:nvPr>
            <p:ph type="pic" idx="13"/>
          </p:nvPr>
        </p:nvSpPr>
        <p:spPr>
          <a:xfrm>
            <a:off x="-17337" y="-8069"/>
            <a:ext cx="24418674" cy="13732137"/>
          </a:xfrm>
          <a:prstGeom prst="rect">
            <a:avLst/>
          </a:prstGeom>
        </p:spPr>
        <p:txBody>
          <a:bodyPr lIns="91439" tIns="45719" rIns="91439" bIns="45719" anchor="t">
            <a:noAutofit/>
          </a:bodyPr>
          <a:lstStyle/>
          <a:p>
            <a:endParaRPr/>
          </a:p>
        </p:txBody>
      </p:sp>
      <p:sp>
        <p:nvSpPr>
          <p:cNvPr id="422" name="Rectangle"/>
          <p:cNvSpPr/>
          <p:nvPr/>
        </p:nvSpPr>
        <p:spPr>
          <a:xfrm>
            <a:off x="-28268" y="-3891499"/>
            <a:ext cx="24440537" cy="18477986"/>
          </a:xfrm>
          <a:prstGeom prst="rect">
            <a:avLst/>
          </a:prstGeom>
          <a:gradFill>
            <a:gsLst>
              <a:gs pos="0">
                <a:srgbClr val="02EAFA">
                  <a:alpha val="80266"/>
                </a:srgbClr>
              </a:gs>
              <a:gs pos="100000">
                <a:srgbClr val="3C5898">
                  <a:alpha val="80266"/>
                </a:srgbClr>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23" name="Rectangle"/>
          <p:cNvSpPr/>
          <p:nvPr/>
        </p:nvSpPr>
        <p:spPr>
          <a:xfrm>
            <a:off x="-3" y="1219200"/>
            <a:ext cx="24384006" cy="16934"/>
          </a:xfrm>
          <a:prstGeom prst="rect">
            <a:avLst/>
          </a:prstGeom>
          <a:solidFill>
            <a:srgbClr val="4E5664">
              <a:alpha val="19927"/>
            </a:srgbClr>
          </a:solidFill>
          <a:ln w="12700">
            <a:miter lim="400000"/>
          </a:ln>
        </p:spPr>
        <p:txBody>
          <a:bodyPr lIns="71435" tIns="71435" rIns="71435" bIns="71435" anchor="ctr"/>
          <a:lstStyle/>
          <a:p>
            <a:pPr algn="ctr" defTabSz="584200">
              <a:lnSpc>
                <a:spcPct val="100000"/>
              </a:lnSpc>
              <a:defRPr sz="3200">
                <a:solidFill>
                  <a:srgbClr val="FFFFFF"/>
                </a:solidFill>
                <a:latin typeface="Helvetica Light"/>
                <a:ea typeface="Helvetica Light"/>
                <a:cs typeface="Helvetica Light"/>
                <a:sym typeface="Helvetica Light"/>
              </a:defRPr>
            </a:pPr>
            <a:endParaRPr/>
          </a:p>
        </p:txBody>
      </p:sp>
      <p:sp>
        <p:nvSpPr>
          <p:cNvPr id="424" name="Thank You"/>
          <p:cNvSpPr txBox="1">
            <a:spLocks noGrp="1"/>
          </p:cNvSpPr>
          <p:nvPr>
            <p:ph type="body" sz="quarter" idx="14"/>
          </p:nvPr>
        </p:nvSpPr>
        <p:spPr>
          <a:xfrm>
            <a:off x="9525158" y="6168806"/>
            <a:ext cx="5333684" cy="1378388"/>
          </a:xfrm>
          <a:prstGeom prst="rect">
            <a:avLst/>
          </a:prstGeom>
        </p:spPr>
        <p:txBody>
          <a:bodyPr wrap="none">
            <a:spAutoFit/>
          </a:bodyPr>
          <a:lstStyle>
            <a:lvl1pPr marL="0" indent="0">
              <a:lnSpc>
                <a:spcPct val="110000"/>
              </a:lnSpc>
              <a:spcBef>
                <a:spcPts val="0"/>
              </a:spcBef>
              <a:buSzTx/>
              <a:buNone/>
              <a:defRPr sz="8500">
                <a:solidFill>
                  <a:srgbClr val="FDFDFD"/>
                </a:solidFill>
                <a:latin typeface="Helvetica Neue Medium"/>
                <a:ea typeface="Helvetica Neue Medium"/>
                <a:cs typeface="Helvetica Neue Medium"/>
                <a:sym typeface="Helvetica Neue Medium"/>
              </a:defRPr>
            </a:lvl1pPr>
          </a:lstStyle>
          <a:p>
            <a:r>
              <a:t>Thank You</a:t>
            </a:r>
          </a:p>
        </p:txBody>
      </p:sp>
      <p:sp>
        <p:nvSpPr>
          <p:cNvPr id="425" name="Slide Number"/>
          <p:cNvSpPr txBox="1">
            <a:spLocks noGrp="1"/>
          </p:cNvSpPr>
          <p:nvPr>
            <p:ph type="sldNum" sz="quarter" idx="2"/>
          </p:nvPr>
        </p:nvSpPr>
        <p:spPr>
          <a:xfrm>
            <a:off x="17475200" y="12211913"/>
            <a:ext cx="5689600" cy="264974"/>
          </a:xfrm>
          <a:prstGeom prst="rect">
            <a:avLst/>
          </a:prstGeom>
        </p:spPr>
        <p:txBody>
          <a:bodyPr wrap="square" lIns="45719" tIns="45719" rIns="45719" bIns="45719" anchor="ctr"/>
          <a:lstStyle>
            <a:lvl1pPr algn="r">
              <a:lnSpc>
                <a:spcPct val="110000"/>
              </a:lnSpc>
              <a:defRPr sz="1200">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lue Interstitial &amp; Text">
    <p:bg>
      <p:bgPr>
        <a:solidFill>
          <a:srgbClr val="FDFDFD"/>
        </a:solidFill>
        <a:effectLst/>
      </p:bgPr>
    </p:bg>
    <p:spTree>
      <p:nvGrpSpPr>
        <p:cNvPr id="1" name=""/>
        <p:cNvGrpSpPr/>
        <p:nvPr/>
      </p:nvGrpSpPr>
      <p:grpSpPr>
        <a:xfrm>
          <a:off x="0" y="0"/>
          <a:ext cx="0" cy="0"/>
          <a:chOff x="0" y="0"/>
          <a:chExt cx="0" cy="0"/>
        </a:xfrm>
      </p:grpSpPr>
      <p:sp>
        <p:nvSpPr>
          <p:cNvPr id="432" name="Image"/>
          <p:cNvSpPr>
            <a:spLocks noGrp="1"/>
          </p:cNvSpPr>
          <p:nvPr>
            <p:ph type="pic" idx="13"/>
          </p:nvPr>
        </p:nvSpPr>
        <p:spPr>
          <a:xfrm>
            <a:off x="-348974" y="1328347"/>
            <a:ext cx="24888243" cy="6888164"/>
          </a:xfrm>
          <a:prstGeom prst="rect">
            <a:avLst/>
          </a:prstGeom>
        </p:spPr>
        <p:txBody>
          <a:bodyPr lIns="91439" tIns="45719" rIns="91439" bIns="45719" anchor="t">
            <a:noAutofit/>
          </a:bodyPr>
          <a:lstStyle/>
          <a:p>
            <a:endParaRPr/>
          </a:p>
        </p:txBody>
      </p:sp>
      <p:sp>
        <p:nvSpPr>
          <p:cNvPr id="433" name="Rectangle"/>
          <p:cNvSpPr>
            <a:spLocks noGrp="1"/>
          </p:cNvSpPr>
          <p:nvPr>
            <p:ph type="body" idx="14"/>
          </p:nvPr>
        </p:nvSpPr>
        <p:spPr>
          <a:xfrm>
            <a:off x="-476160" y="1309427"/>
            <a:ext cx="25336321" cy="6926004"/>
          </a:xfrm>
          <a:prstGeom prst="rect">
            <a:avLst/>
          </a:prstGeom>
          <a:solidFill>
            <a:srgbClr val="4B6EA9">
              <a:alpha val="85000"/>
            </a:srgbClr>
          </a:solidFill>
        </p:spPr>
        <p:txBody>
          <a:bodyPr lIns="71435" tIns="71435" rIns="71435" bIns="71435">
            <a:noAutofit/>
          </a:bodyPr>
          <a:lstStyle/>
          <a:p>
            <a:pPr marL="0" indent="0">
              <a:lnSpc>
                <a:spcPct val="110000"/>
              </a:lnSpc>
              <a:spcBef>
                <a:spcPts val="0"/>
              </a:spcBef>
              <a:buSzTx/>
              <a:buNone/>
              <a:defRPr sz="2800">
                <a:solidFill>
                  <a:srgbClr val="4B6EA9"/>
                </a:solidFill>
                <a:latin typeface="Helvetica Neue"/>
                <a:ea typeface="Helvetica Neue"/>
                <a:cs typeface="Helvetica Neue"/>
                <a:sym typeface="Helvetica Neue"/>
              </a:defRPr>
            </a:pPr>
            <a:endParaRPr/>
          </a:p>
        </p:txBody>
      </p:sp>
      <p:sp>
        <p:nvSpPr>
          <p:cNvPr id="434" name="Rectangle"/>
          <p:cNvSpPr/>
          <p:nvPr/>
        </p:nvSpPr>
        <p:spPr>
          <a:xfrm>
            <a:off x="-548265" y="-88556"/>
            <a:ext cx="25480528" cy="1488571"/>
          </a:xfrm>
          <a:prstGeom prst="rect">
            <a:avLst/>
          </a:prstGeom>
          <a:solidFill>
            <a:srgbClr val="FDFDF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35" name="Reference sentence goes here"/>
          <p:cNvSpPr txBox="1">
            <a:spLocks noGrp="1"/>
          </p:cNvSpPr>
          <p:nvPr>
            <p:ph type="body" sz="quarter" idx="15"/>
          </p:nvPr>
        </p:nvSpPr>
        <p:spPr>
          <a:xfrm>
            <a:off x="2385542" y="12293866"/>
            <a:ext cx="4807177" cy="564716"/>
          </a:xfrm>
          <a:prstGeom prst="rect">
            <a:avLst/>
          </a:prstGeom>
        </p:spPr>
        <p:txBody>
          <a:bodyPr wrap="none" lIns="71435" tIns="71435" rIns="71435" bIns="71435">
            <a:spAutoFit/>
          </a:bodyPr>
          <a:lstStyle>
            <a:lvl1pPr marL="0" indent="0">
              <a:spcBef>
                <a:spcPts val="0"/>
              </a:spcBef>
              <a:buSzTx/>
              <a:buNone/>
              <a:defRPr sz="2800" i="1">
                <a:solidFill>
                  <a:srgbClr val="4777D7"/>
                </a:solidFill>
                <a:latin typeface="Helvetica Neue Light"/>
                <a:ea typeface="Helvetica Neue Light"/>
                <a:cs typeface="Helvetica Neue Light"/>
                <a:sym typeface="Helvetica Neue Light"/>
              </a:defRPr>
            </a:lvl1pPr>
          </a:lstStyle>
          <a:p>
            <a:r>
              <a:t>Reference sentence goes here</a:t>
            </a:r>
          </a:p>
        </p:txBody>
      </p:sp>
      <p:sp>
        <p:nvSpPr>
          <p:cNvPr id="436" name="Lorem ipsum dolor sit amet, consectetur adipiscing elit. Morbi iaculis vehicula lacus, nec sollicitudin tortor. Nam id ante aliquam, fringilla libero vel, tincidunt lacus."/>
          <p:cNvSpPr txBox="1">
            <a:spLocks noGrp="1"/>
          </p:cNvSpPr>
          <p:nvPr>
            <p:ph type="body" sz="quarter" idx="16"/>
          </p:nvPr>
        </p:nvSpPr>
        <p:spPr>
          <a:xfrm>
            <a:off x="2385542" y="9240398"/>
            <a:ext cx="16077536" cy="2439817"/>
          </a:xfrm>
          <a:prstGeom prst="rect">
            <a:avLst/>
          </a:prstGeom>
        </p:spPr>
        <p:txBody>
          <a:bodyPr>
            <a:spAutoFit/>
          </a:bodyPr>
          <a:lstStyle>
            <a:lvl1pPr marL="0" indent="0">
              <a:lnSpc>
                <a:spcPct val="140000"/>
              </a:lnSpc>
              <a:spcBef>
                <a:spcPts val="0"/>
              </a:spcBef>
              <a:buSzTx/>
              <a:buNone/>
              <a:defRPr sz="4000">
                <a:solidFill>
                  <a:srgbClr val="555555"/>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a:t>
            </a:r>
          </a:p>
        </p:txBody>
      </p:sp>
      <p:sp>
        <p:nvSpPr>
          <p:cNvPr id="437" name="Slide header sentence here"/>
          <p:cNvSpPr txBox="1">
            <a:spLocks noGrp="1"/>
          </p:cNvSpPr>
          <p:nvPr>
            <p:ph type="body" sz="quarter" idx="17"/>
          </p:nvPr>
        </p:nvSpPr>
        <p:spPr>
          <a:xfrm>
            <a:off x="1588159" y="4018914"/>
            <a:ext cx="11413174" cy="1128072"/>
          </a:xfrm>
          <a:prstGeom prst="rect">
            <a:avLst/>
          </a:prstGeom>
        </p:spPr>
        <p:txBody>
          <a:bodyPr wrap="none" lIns="0" tIns="0" rIns="0" bIns="0">
            <a:spAutoFit/>
          </a:bodyPr>
          <a:lstStyle>
            <a:lvl1pPr marL="0" indent="0" defTabSz="584200">
              <a:spcBef>
                <a:spcPts val="0"/>
              </a:spcBef>
              <a:buSzTx/>
              <a:buNone/>
              <a:defRPr sz="7500" spc="75">
                <a:solidFill>
                  <a:srgbClr val="FFFFFF"/>
                </a:solidFill>
                <a:latin typeface="Helvetica Neue Light"/>
                <a:ea typeface="Helvetica Neue Light"/>
                <a:cs typeface="Helvetica Neue Light"/>
                <a:sym typeface="Helvetica Neue Light"/>
              </a:defRPr>
            </a:lvl1pPr>
          </a:lstStyle>
          <a:p>
            <a:r>
              <a:t>Slide header sentence here</a:t>
            </a:r>
          </a:p>
        </p:txBody>
      </p:sp>
      <p:sp>
        <p:nvSpPr>
          <p:cNvPr id="438" name="Slide subtitle sentence goes here"/>
          <p:cNvSpPr txBox="1">
            <a:spLocks noGrp="1"/>
          </p:cNvSpPr>
          <p:nvPr>
            <p:ph type="body" sz="quarter" idx="18"/>
          </p:nvPr>
        </p:nvSpPr>
        <p:spPr>
          <a:xfrm>
            <a:off x="1588159" y="5270563"/>
            <a:ext cx="8310310" cy="681924"/>
          </a:xfrm>
          <a:prstGeom prst="rect">
            <a:avLst/>
          </a:prstGeom>
        </p:spPr>
        <p:txBody>
          <a:bodyPr wrap="none" lIns="0" tIns="0" rIns="0" bIns="0">
            <a:spAutoFit/>
          </a:bodyPr>
          <a:lstStyle>
            <a:lvl1pPr marL="0" indent="0">
              <a:lnSpc>
                <a:spcPct val="110000"/>
              </a:lnSpc>
              <a:spcBef>
                <a:spcPts val="0"/>
              </a:spcBef>
              <a:buSzTx/>
              <a:buNone/>
              <a:defRPr sz="4500" spc="45">
                <a:solidFill>
                  <a:srgbClr val="00F0FE"/>
                </a:solidFill>
                <a:latin typeface="Helvetica Neue Light"/>
                <a:ea typeface="Helvetica Neue Light"/>
                <a:cs typeface="Helvetica Neue Light"/>
                <a:sym typeface="Helvetica Neue Light"/>
              </a:defRPr>
            </a:lvl1pPr>
          </a:lstStyle>
          <a:p>
            <a:r>
              <a:t>Slide subtitle sentence goes here</a:t>
            </a:r>
          </a:p>
        </p:txBody>
      </p:sp>
      <p:sp>
        <p:nvSpPr>
          <p:cNvPr id="439" name="Section Name"/>
          <p:cNvSpPr txBox="1">
            <a:spLocks noGrp="1"/>
          </p:cNvSpPr>
          <p:nvPr>
            <p:ph type="body" sz="quarter" idx="19"/>
          </p:nvPr>
        </p:nvSpPr>
        <p:spPr>
          <a:xfrm>
            <a:off x="612274" y="461432"/>
            <a:ext cx="2380616" cy="482601"/>
          </a:xfrm>
          <a:prstGeom prst="rect">
            <a:avLst/>
          </a:prstGeom>
        </p:spPr>
        <p:txBody>
          <a:bodyPr wrap="none" lIns="0" tIns="0" rIns="0" bIns="0">
            <a:spAutoFit/>
          </a:bodyPr>
          <a:lstStyle>
            <a:lvl1pPr marL="0" indent="0" defTabSz="584200">
              <a:spcBef>
                <a:spcPts val="0"/>
              </a:spcBef>
              <a:buSzTx/>
              <a:buNone/>
              <a:defRPr sz="3000" spc="29">
                <a:solidFill>
                  <a:srgbClr val="555555"/>
                </a:solidFill>
                <a:latin typeface="Helvetica Neue Light"/>
                <a:ea typeface="Helvetica Neue Light"/>
                <a:cs typeface="Helvetica Neue Light"/>
                <a:sym typeface="Helvetica Neue Light"/>
              </a:defRPr>
            </a:lvl1pPr>
          </a:lstStyle>
          <a:p>
            <a:r>
              <a:t>Section Name</a:t>
            </a:r>
          </a:p>
        </p:txBody>
      </p:sp>
      <p:sp>
        <p:nvSpPr>
          <p:cNvPr id="440" name="Rectangle"/>
          <p:cNvSpPr>
            <a:spLocks noGrp="1"/>
          </p:cNvSpPr>
          <p:nvPr>
            <p:ph type="body" sz="quarter" idx="20"/>
          </p:nvPr>
        </p:nvSpPr>
        <p:spPr>
          <a:xfrm>
            <a:off x="3136765" y="469900"/>
            <a:ext cx="230794" cy="482600"/>
          </a:xfrm>
          <a:prstGeom prst="rect">
            <a:avLst/>
          </a:prstGeom>
          <a:solidFill>
            <a:srgbClr val="00F0FE"/>
          </a:solidFill>
        </p:spPr>
        <p:txBody>
          <a:bodyPr lIns="71435" tIns="71435" rIns="71435" bIns="71435">
            <a:noAutofit/>
          </a:bodyPr>
          <a:lstStyle/>
          <a:p>
            <a:pPr marL="0" indent="0" algn="ctr" defTabSz="584200">
              <a:spcBef>
                <a:spcPts val="0"/>
              </a:spcBef>
              <a:buSzTx/>
              <a:buNone/>
              <a:defRPr sz="3200">
                <a:solidFill>
                  <a:srgbClr val="FFFFFF"/>
                </a:solidFill>
              </a:defRPr>
            </a:pPr>
            <a:endParaRPr/>
          </a:p>
        </p:txBody>
      </p:sp>
      <p:sp>
        <p:nvSpPr>
          <p:cNvPr id="441" name="Slide Number"/>
          <p:cNvSpPr txBox="1">
            <a:spLocks noGrp="1"/>
          </p:cNvSpPr>
          <p:nvPr>
            <p:ph type="sldNum" sz="quarter" idx="2"/>
          </p:nvPr>
        </p:nvSpPr>
        <p:spPr>
          <a:xfrm>
            <a:off x="18367923" y="12979435"/>
            <a:ext cx="5689601" cy="451918"/>
          </a:xfrm>
          <a:prstGeom prst="rect">
            <a:avLst/>
          </a:prstGeom>
        </p:spPr>
        <p:txBody>
          <a:bodyPr wrap="square" lIns="45719" tIns="45719" rIns="45719" bIns="45719" anchor="ctr"/>
          <a:lstStyle>
            <a:lvl1pPr algn="r">
              <a:lnSpc>
                <a:spcPct val="120000"/>
              </a:lnSpc>
              <a:defRPr sz="2200">
                <a:solidFill>
                  <a:srgbClr val="4777D7"/>
                </a:solidFill>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lue Title 1">
    <p:bg>
      <p:bgPr>
        <a:solidFill>
          <a:srgbClr val="FDFDFD"/>
        </a:solidFill>
        <a:effectLst/>
      </p:bgPr>
    </p:bg>
    <p:spTree>
      <p:nvGrpSpPr>
        <p:cNvPr id="1" name=""/>
        <p:cNvGrpSpPr/>
        <p:nvPr/>
      </p:nvGrpSpPr>
      <p:grpSpPr>
        <a:xfrm>
          <a:off x="0" y="0"/>
          <a:ext cx="0" cy="0"/>
          <a:chOff x="0" y="0"/>
          <a:chExt cx="0" cy="0"/>
        </a:xfrm>
      </p:grpSpPr>
      <p:sp>
        <p:nvSpPr>
          <p:cNvPr id="467" name="Rectangle"/>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68" name="Slide Number"/>
          <p:cNvSpPr txBox="1">
            <a:spLocks noGrp="1"/>
          </p:cNvSpPr>
          <p:nvPr>
            <p:ph type="sldNum" sz="quarter" idx="2"/>
          </p:nvPr>
        </p:nvSpPr>
        <p:spPr>
          <a:xfrm>
            <a:off x="18387686" y="12989541"/>
            <a:ext cx="5689601" cy="451918"/>
          </a:xfrm>
          <a:prstGeom prst="rect">
            <a:avLst/>
          </a:prstGeom>
        </p:spPr>
        <p:txBody>
          <a:bodyPr wrap="square" lIns="45719" tIns="45719" rIns="45719" bIns="45719" anchor="ctr"/>
          <a:lstStyle>
            <a:lvl1pPr algn="r">
              <a:lnSpc>
                <a:spcPct val="110000"/>
              </a:lnSpc>
              <a:defRPr sz="2200">
                <a:solidFill>
                  <a:srgbClr val="FFFFFF"/>
                </a:solidFill>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Grey Photo Title">
    <p:bg>
      <p:bgPr>
        <a:solidFill>
          <a:srgbClr val="FDFDFD"/>
        </a:solidFill>
        <a:effectLst/>
      </p:bgPr>
    </p:bg>
    <p:spTree>
      <p:nvGrpSpPr>
        <p:cNvPr id="1" name=""/>
        <p:cNvGrpSpPr/>
        <p:nvPr/>
      </p:nvGrpSpPr>
      <p:grpSpPr>
        <a:xfrm>
          <a:off x="0" y="0"/>
          <a:ext cx="0" cy="0"/>
          <a:chOff x="0" y="0"/>
          <a:chExt cx="0" cy="0"/>
        </a:xfrm>
      </p:grpSpPr>
      <p:sp>
        <p:nvSpPr>
          <p:cNvPr id="514" name="Image"/>
          <p:cNvSpPr>
            <a:spLocks noGrp="1"/>
          </p:cNvSpPr>
          <p:nvPr>
            <p:ph type="pic" idx="13"/>
          </p:nvPr>
        </p:nvSpPr>
        <p:spPr>
          <a:xfrm>
            <a:off x="-169335" y="1407726"/>
            <a:ext cx="24609916" cy="12463573"/>
          </a:xfrm>
          <a:prstGeom prst="rect">
            <a:avLst/>
          </a:prstGeom>
        </p:spPr>
        <p:txBody>
          <a:bodyPr lIns="91439" tIns="45719" rIns="91439" bIns="45719" anchor="t">
            <a:noAutofit/>
          </a:bodyPr>
          <a:lstStyle/>
          <a:p>
            <a:endParaRPr/>
          </a:p>
        </p:txBody>
      </p:sp>
      <p:sp>
        <p:nvSpPr>
          <p:cNvPr id="515" name="Rectangle"/>
          <p:cNvSpPr>
            <a:spLocks noGrp="1"/>
          </p:cNvSpPr>
          <p:nvPr>
            <p:ph type="body" idx="14"/>
          </p:nvPr>
        </p:nvSpPr>
        <p:spPr>
          <a:xfrm>
            <a:off x="-28268" y="1339869"/>
            <a:ext cx="24440537" cy="12391352"/>
          </a:xfrm>
          <a:prstGeom prst="rect">
            <a:avLst/>
          </a:prstGeom>
          <a:solidFill>
            <a:srgbClr val="E8E8ED">
              <a:alpha val="80000"/>
            </a:srgbClr>
          </a:solidFill>
        </p:spPr>
        <p:txBody>
          <a:bodyPr lIns="71435" tIns="71435" rIns="71435" bIns="71435">
            <a:noAutofit/>
          </a:bodyPr>
          <a:lstStyle/>
          <a:p>
            <a:pPr marL="0" indent="0">
              <a:lnSpc>
                <a:spcPct val="110000"/>
              </a:lnSpc>
              <a:spcBef>
                <a:spcPts val="0"/>
              </a:spcBef>
              <a:buSzTx/>
              <a:buNone/>
              <a:defRPr sz="2800">
                <a:solidFill>
                  <a:srgbClr val="FDFDFD"/>
                </a:solidFill>
                <a:latin typeface="Helvetica Neue"/>
                <a:ea typeface="Helvetica Neue"/>
                <a:cs typeface="Helvetica Neue"/>
                <a:sym typeface="Helvetica Neue"/>
              </a:defRPr>
            </a:pPr>
            <a:endParaRPr/>
          </a:p>
        </p:txBody>
      </p:sp>
      <p:sp>
        <p:nvSpPr>
          <p:cNvPr id="516" name="Rectangle"/>
          <p:cNvSpPr/>
          <p:nvPr/>
        </p:nvSpPr>
        <p:spPr>
          <a:xfrm>
            <a:off x="-548265" y="-88556"/>
            <a:ext cx="25480528" cy="1488571"/>
          </a:xfrm>
          <a:prstGeom prst="rect">
            <a:avLst/>
          </a:prstGeom>
          <a:solidFill>
            <a:srgbClr val="FDFDF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17" name="Slide header sentence here"/>
          <p:cNvSpPr txBox="1">
            <a:spLocks noGrp="1"/>
          </p:cNvSpPr>
          <p:nvPr>
            <p:ph type="body" sz="quarter" idx="15"/>
          </p:nvPr>
        </p:nvSpPr>
        <p:spPr>
          <a:xfrm>
            <a:off x="1588159" y="5733414"/>
            <a:ext cx="11413174" cy="1128072"/>
          </a:xfrm>
          <a:prstGeom prst="rect">
            <a:avLst/>
          </a:prstGeom>
        </p:spPr>
        <p:txBody>
          <a:bodyPr wrap="none" lIns="0" tIns="0" rIns="0" bIns="0">
            <a:spAutoFit/>
          </a:bodyPr>
          <a:lstStyle>
            <a:lvl1pPr marL="0" indent="0" defTabSz="584200">
              <a:spcBef>
                <a:spcPts val="0"/>
              </a:spcBef>
              <a:buSzTx/>
              <a:buNone/>
              <a:defRPr sz="7500" spc="75">
                <a:solidFill>
                  <a:srgbClr val="3B5997"/>
                </a:solidFill>
                <a:latin typeface="Helvetica Neue Light"/>
                <a:ea typeface="Helvetica Neue Light"/>
                <a:cs typeface="Helvetica Neue Light"/>
                <a:sym typeface="Helvetica Neue Light"/>
              </a:defRPr>
            </a:lvl1pPr>
          </a:lstStyle>
          <a:p>
            <a:r>
              <a:t>Slide header sentence here</a:t>
            </a:r>
          </a:p>
        </p:txBody>
      </p:sp>
      <p:sp>
        <p:nvSpPr>
          <p:cNvPr id="518" name="Slide subtitle sentence goes here"/>
          <p:cNvSpPr txBox="1">
            <a:spLocks noGrp="1"/>
          </p:cNvSpPr>
          <p:nvPr>
            <p:ph type="body" sz="quarter" idx="16"/>
          </p:nvPr>
        </p:nvSpPr>
        <p:spPr>
          <a:xfrm>
            <a:off x="1588159" y="6985063"/>
            <a:ext cx="8310310" cy="681924"/>
          </a:xfrm>
          <a:prstGeom prst="rect">
            <a:avLst/>
          </a:prstGeom>
        </p:spPr>
        <p:txBody>
          <a:bodyPr wrap="none" lIns="0" tIns="0" rIns="0" bIns="0">
            <a:spAutoFit/>
          </a:bodyPr>
          <a:lstStyle>
            <a:lvl1pPr marL="0" indent="0">
              <a:lnSpc>
                <a:spcPct val="110000"/>
              </a:lnSpc>
              <a:spcBef>
                <a:spcPts val="0"/>
              </a:spcBef>
              <a:buSzTx/>
              <a:buNone/>
              <a:defRPr sz="4500" spc="45">
                <a:solidFill>
                  <a:srgbClr val="555555"/>
                </a:solidFill>
                <a:latin typeface="Helvetica Neue Light"/>
                <a:ea typeface="Helvetica Neue Light"/>
                <a:cs typeface="Helvetica Neue Light"/>
                <a:sym typeface="Helvetica Neue Light"/>
              </a:defRPr>
            </a:lvl1pPr>
          </a:lstStyle>
          <a:p>
            <a:r>
              <a:t>Slide subtitle sentence goes here</a:t>
            </a:r>
          </a:p>
        </p:txBody>
      </p:sp>
      <p:sp>
        <p:nvSpPr>
          <p:cNvPr id="519" name="Section Name"/>
          <p:cNvSpPr txBox="1">
            <a:spLocks noGrp="1"/>
          </p:cNvSpPr>
          <p:nvPr>
            <p:ph type="body" sz="quarter" idx="17"/>
          </p:nvPr>
        </p:nvSpPr>
        <p:spPr>
          <a:xfrm>
            <a:off x="612274" y="461432"/>
            <a:ext cx="2380616" cy="482601"/>
          </a:xfrm>
          <a:prstGeom prst="rect">
            <a:avLst/>
          </a:prstGeom>
        </p:spPr>
        <p:txBody>
          <a:bodyPr wrap="none" lIns="0" tIns="0" rIns="0" bIns="0">
            <a:spAutoFit/>
          </a:bodyPr>
          <a:lstStyle>
            <a:lvl1pPr marL="0" indent="0" defTabSz="584200">
              <a:spcBef>
                <a:spcPts val="0"/>
              </a:spcBef>
              <a:buSzTx/>
              <a:buNone/>
              <a:defRPr sz="3000" spc="29">
                <a:solidFill>
                  <a:srgbClr val="555555"/>
                </a:solidFill>
                <a:latin typeface="Helvetica Neue Light"/>
                <a:ea typeface="Helvetica Neue Light"/>
                <a:cs typeface="Helvetica Neue Light"/>
                <a:sym typeface="Helvetica Neue Light"/>
              </a:defRPr>
            </a:lvl1pPr>
          </a:lstStyle>
          <a:p>
            <a:r>
              <a:t>Section Name</a:t>
            </a:r>
          </a:p>
        </p:txBody>
      </p:sp>
      <p:sp>
        <p:nvSpPr>
          <p:cNvPr id="520" name="Rectangle"/>
          <p:cNvSpPr>
            <a:spLocks noGrp="1"/>
          </p:cNvSpPr>
          <p:nvPr>
            <p:ph type="body" sz="quarter" idx="18"/>
          </p:nvPr>
        </p:nvSpPr>
        <p:spPr>
          <a:xfrm>
            <a:off x="3136765" y="469900"/>
            <a:ext cx="230794" cy="482600"/>
          </a:xfrm>
          <a:prstGeom prst="rect">
            <a:avLst/>
          </a:prstGeom>
          <a:solidFill>
            <a:srgbClr val="00F0FE"/>
          </a:solidFill>
        </p:spPr>
        <p:txBody>
          <a:bodyPr lIns="71435" tIns="71435" rIns="71435" bIns="71435">
            <a:noAutofit/>
          </a:bodyPr>
          <a:lstStyle/>
          <a:p>
            <a:pPr marL="0" indent="0" algn="ctr" defTabSz="584200">
              <a:spcBef>
                <a:spcPts val="0"/>
              </a:spcBef>
              <a:buSzTx/>
              <a:buNone/>
              <a:defRPr sz="3200">
                <a:solidFill>
                  <a:srgbClr val="FFFFFF"/>
                </a:solidFill>
              </a:defRPr>
            </a:pPr>
            <a:endParaRPr/>
          </a:p>
        </p:txBody>
      </p:sp>
      <p:sp>
        <p:nvSpPr>
          <p:cNvPr id="521" name="Slide Number"/>
          <p:cNvSpPr txBox="1">
            <a:spLocks noGrp="1"/>
          </p:cNvSpPr>
          <p:nvPr>
            <p:ph type="sldNum" sz="quarter" idx="2"/>
          </p:nvPr>
        </p:nvSpPr>
        <p:spPr>
          <a:xfrm>
            <a:off x="18384905" y="12969862"/>
            <a:ext cx="5689601" cy="451918"/>
          </a:xfrm>
          <a:prstGeom prst="rect">
            <a:avLst/>
          </a:prstGeom>
        </p:spPr>
        <p:txBody>
          <a:bodyPr wrap="square" lIns="45719" tIns="45719" rIns="45719" bIns="45719" anchor="ctr"/>
          <a:lstStyle>
            <a:lvl1pPr algn="r">
              <a:lnSpc>
                <a:spcPct val="110000"/>
              </a:lnSpc>
              <a:defRPr sz="2200">
                <a:solidFill>
                  <a:srgbClr val="FFFFFF"/>
                </a:solidFill>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28" name="Rectangle"/>
          <p:cNvSpPr/>
          <p:nvPr/>
        </p:nvSpPr>
        <p:spPr>
          <a:xfrm>
            <a:off x="-28268" y="1317877"/>
            <a:ext cx="24440537" cy="12451108"/>
          </a:xfrm>
          <a:prstGeom prst="rect">
            <a:avLst/>
          </a:prstGeom>
          <a:solidFill>
            <a:srgbClr val="E8E8E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29" name="Rectangle"/>
          <p:cNvSpPr/>
          <p:nvPr/>
        </p:nvSpPr>
        <p:spPr>
          <a:xfrm>
            <a:off x="-203268" y="-325780"/>
            <a:ext cx="24790536" cy="1693049"/>
          </a:xfrm>
          <a:prstGeom prst="rect">
            <a:avLst/>
          </a:prstGeom>
          <a:solidFill>
            <a:srgbClr val="FDFDFD"/>
          </a:solidFill>
          <a:ln w="12700">
            <a:miter lim="400000"/>
          </a:ln>
        </p:spPr>
        <p:txBody>
          <a:bodyPr lIns="71435" tIns="71435" rIns="71435" bIns="71435" anchor="ctr"/>
          <a:lstStyle/>
          <a:p>
            <a:pPr>
              <a:lnSpc>
                <a:spcPct val="110000"/>
              </a:lnSpc>
              <a:defRPr sz="2800">
                <a:solidFill>
                  <a:srgbClr val="FFFFFF"/>
                </a:solidFill>
                <a:latin typeface="Helvetica Neue"/>
                <a:ea typeface="Helvetica Neue"/>
                <a:cs typeface="Helvetica Neue"/>
                <a:sym typeface="Helvetica Neue"/>
              </a:defRPr>
            </a:pPr>
            <a:endParaRPr/>
          </a:p>
        </p:txBody>
      </p:sp>
      <p:sp>
        <p:nvSpPr>
          <p:cNvPr id="5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537" name="Rectangle"/>
          <p:cNvSpPr/>
          <p:nvPr/>
        </p:nvSpPr>
        <p:spPr>
          <a:xfrm>
            <a:off x="-28268" y="-15221"/>
            <a:ext cx="24440537" cy="13746442"/>
          </a:xfrm>
          <a:prstGeom prst="rect">
            <a:avLst/>
          </a:prstGeom>
          <a:solidFill>
            <a:srgbClr val="E8E8E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pic>
        <p:nvPicPr>
          <p:cNvPr id="538" name="FDC_pattern-navy-RGB-right fill-01.png" descr="FDC_pattern-navy-RGB-right fill-01.png"/>
          <p:cNvPicPr>
            <a:picLocks noChangeAspect="1"/>
          </p:cNvPicPr>
          <p:nvPr/>
        </p:nvPicPr>
        <p:blipFill>
          <a:blip r:embed="rId2">
            <a:alphaModFix amt="10000"/>
            <a:extLst/>
          </a:blip>
          <a:stretch>
            <a:fillRect/>
          </a:stretch>
        </p:blipFill>
        <p:spPr>
          <a:xfrm>
            <a:off x="13107531" y="-2987394"/>
            <a:ext cx="30073601" cy="16678075"/>
          </a:xfrm>
          <a:prstGeom prst="rect">
            <a:avLst/>
          </a:prstGeom>
          <a:ln w="12700">
            <a:miter lim="400000"/>
          </a:ln>
        </p:spPr>
      </p:pic>
      <p:sp>
        <p:nvSpPr>
          <p:cNvPr id="539" name="Rectangle"/>
          <p:cNvSpPr/>
          <p:nvPr/>
        </p:nvSpPr>
        <p:spPr>
          <a:xfrm>
            <a:off x="-548265" y="-88556"/>
            <a:ext cx="25480528" cy="1488571"/>
          </a:xfrm>
          <a:prstGeom prst="rect">
            <a:avLst/>
          </a:prstGeom>
          <a:solidFill>
            <a:srgbClr val="FDFDF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vices - Horizontal">
    <p:spTree>
      <p:nvGrpSpPr>
        <p:cNvPr id="1" name=""/>
        <p:cNvGrpSpPr/>
        <p:nvPr/>
      </p:nvGrpSpPr>
      <p:grpSpPr>
        <a:xfrm>
          <a:off x="0" y="0"/>
          <a:ext cx="0" cy="0"/>
          <a:chOff x="0" y="0"/>
          <a:chExt cx="0" cy="0"/>
        </a:xfrm>
      </p:grpSpPr>
      <p:pic>
        <p:nvPicPr>
          <p:cNvPr id="54" name="pasted-image.pdf" descr="pasted-image.pdf"/>
          <p:cNvPicPr>
            <a:picLocks noChangeAspect="1"/>
          </p:cNvPicPr>
          <p:nvPr/>
        </p:nvPicPr>
        <p:blipFill>
          <a:blip r:embed="rId2">
            <a:extLst/>
          </a:blip>
          <a:stretch>
            <a:fillRect/>
          </a:stretch>
        </p:blipFill>
        <p:spPr>
          <a:xfrm>
            <a:off x="-41553" y="9811835"/>
            <a:ext cx="6450039" cy="6453663"/>
          </a:xfrm>
          <a:prstGeom prst="rect">
            <a:avLst/>
          </a:prstGeom>
          <a:ln w="12700">
            <a:miter lim="400000"/>
          </a:ln>
        </p:spPr>
      </p:pic>
      <p:pic>
        <p:nvPicPr>
          <p:cNvPr id="55" name="pasted-image.pdf" descr="pasted-image.pdf"/>
          <p:cNvPicPr>
            <a:picLocks noChangeAspect="1"/>
          </p:cNvPicPr>
          <p:nvPr/>
        </p:nvPicPr>
        <p:blipFill>
          <a:blip r:embed="rId3">
            <a:extLst/>
          </a:blip>
          <a:stretch>
            <a:fillRect/>
          </a:stretch>
        </p:blipFill>
        <p:spPr>
          <a:xfrm>
            <a:off x="-16762094" y="-134871"/>
            <a:ext cx="31441388" cy="12294658"/>
          </a:xfrm>
          <a:prstGeom prst="rect">
            <a:avLst/>
          </a:prstGeom>
          <a:ln w="12700">
            <a:miter lim="400000"/>
          </a:ln>
        </p:spPr>
      </p:pic>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7" name="Rectangle"/>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pic>
        <p:nvPicPr>
          <p:cNvPr id="548" name="FDC_pattern-white-RGB-lower fill-01.png" descr="FDC_pattern-white-RGB-lower fill-01.png"/>
          <p:cNvPicPr>
            <a:picLocks noChangeAspect="1"/>
          </p:cNvPicPr>
          <p:nvPr/>
        </p:nvPicPr>
        <p:blipFill>
          <a:blip r:embed="rId2">
            <a:alphaModFix amt="10000"/>
            <a:extLst/>
          </a:blip>
          <a:stretch>
            <a:fillRect/>
          </a:stretch>
        </p:blipFill>
        <p:spPr>
          <a:xfrm>
            <a:off x="-2844800" y="7976940"/>
            <a:ext cx="30073600" cy="16678074"/>
          </a:xfrm>
          <a:prstGeom prst="rect">
            <a:avLst/>
          </a:prstGeom>
          <a:ln w="12700">
            <a:miter lim="400000"/>
          </a:ln>
        </p:spPr>
      </p:pic>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pic>
        <p:nvPicPr>
          <p:cNvPr id="63" name="pasted-image.pdf" descr="pasted-image.pdf"/>
          <p:cNvPicPr>
            <a:picLocks noChangeAspect="1"/>
          </p:cNvPicPr>
          <p:nvPr/>
        </p:nvPicPr>
        <p:blipFill>
          <a:blip r:embed="rId2">
            <a:extLst/>
          </a:blip>
          <a:stretch>
            <a:fillRect/>
          </a:stretch>
        </p:blipFill>
        <p:spPr>
          <a:xfrm>
            <a:off x="17094572" y="-1027822"/>
            <a:ext cx="7308966" cy="23687977"/>
          </a:xfrm>
          <a:prstGeom prst="rect">
            <a:avLst/>
          </a:prstGeom>
          <a:ln w="12700">
            <a:miter lim="400000"/>
          </a:ln>
        </p:spPr>
      </p:pic>
      <p:pic>
        <p:nvPicPr>
          <p:cNvPr id="64" name="pasted-image.pdf" descr="pasted-image.pdf"/>
          <p:cNvPicPr>
            <a:picLocks noChangeAspect="1"/>
          </p:cNvPicPr>
          <p:nvPr/>
        </p:nvPicPr>
        <p:blipFill>
          <a:blip r:embed="rId3">
            <a:extLst/>
          </a:blip>
          <a:stretch>
            <a:fillRect/>
          </a:stretch>
        </p:blipFill>
        <p:spPr>
          <a:xfrm>
            <a:off x="18292233" y="10636"/>
            <a:ext cx="2936850" cy="5873698"/>
          </a:xfrm>
          <a:prstGeom prst="rect">
            <a:avLst/>
          </a:prstGeom>
          <a:ln w="12700">
            <a:miter lim="400000"/>
          </a:ln>
        </p:spPr>
      </p:pic>
      <p:pic>
        <p:nvPicPr>
          <p:cNvPr id="65" name="pasted-image.pdf" descr="pasted-image.pdf"/>
          <p:cNvPicPr>
            <a:picLocks noChangeAspect="1"/>
          </p:cNvPicPr>
          <p:nvPr/>
        </p:nvPicPr>
        <p:blipFill>
          <a:blip r:embed="rId4">
            <a:extLst/>
          </a:blip>
          <a:stretch>
            <a:fillRect/>
          </a:stretch>
        </p:blipFill>
        <p:spPr>
          <a:xfrm>
            <a:off x="21246673" y="-2923884"/>
            <a:ext cx="3145097" cy="6290208"/>
          </a:xfrm>
          <a:prstGeom prst="rect">
            <a:avLst/>
          </a:prstGeom>
          <a:ln w="12700">
            <a:miter lim="400000"/>
          </a:ln>
        </p:spPr>
      </p:pic>
      <p:pic>
        <p:nvPicPr>
          <p:cNvPr id="66" name="pasted-image.pdf" descr="pasted-image.pdf"/>
          <p:cNvPicPr>
            <a:picLocks noChangeAspect="1"/>
          </p:cNvPicPr>
          <p:nvPr/>
        </p:nvPicPr>
        <p:blipFill>
          <a:blip r:embed="rId5">
            <a:extLst/>
          </a:blip>
          <a:stretch>
            <a:fillRect/>
          </a:stretch>
        </p:blipFill>
        <p:spPr>
          <a:xfrm>
            <a:off x="21247357" y="9608766"/>
            <a:ext cx="3143729" cy="3143729"/>
          </a:xfrm>
          <a:prstGeom prst="rect">
            <a:avLst/>
          </a:prstGeom>
          <a:ln w="12700">
            <a:miter lim="400000"/>
          </a:ln>
        </p:spPr>
      </p:pic>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74"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75"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78" name="Group"/>
          <p:cNvGrpSpPr/>
          <p:nvPr/>
        </p:nvGrpSpPr>
        <p:grpSpPr>
          <a:xfrm flipH="1">
            <a:off x="12058612" y="-3229438"/>
            <a:ext cx="19144078" cy="7542198"/>
            <a:chOff x="0" y="210655"/>
            <a:chExt cx="19144076" cy="7542196"/>
          </a:xfrm>
        </p:grpSpPr>
        <p:pic>
          <p:nvPicPr>
            <p:cNvPr id="76"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77"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pic>
        <p:nvPicPr>
          <p:cNvPr id="79"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80"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96" name="Image"/>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97" name="Title Text"/>
          <p:cNvSpPr txBox="1">
            <a:spLocks noGrp="1"/>
          </p:cNvSpPr>
          <p:nvPr>
            <p:ph type="title"/>
          </p:nvPr>
        </p:nvSpPr>
        <p:spPr>
          <a:xfrm>
            <a:off x="1651000" y="1104900"/>
            <a:ext cx="10223500" cy="5613400"/>
          </a:xfrm>
          <a:prstGeom prst="rect">
            <a:avLst/>
          </a:prstGeom>
        </p:spPr>
        <p:txBody>
          <a:bodyPr anchor="b"/>
          <a:lstStyle>
            <a:lvl1pPr algn="ctr">
              <a:defRPr sz="8400"/>
            </a:lvl1pPr>
          </a:lstStyle>
          <a:p>
            <a:r>
              <a:t>Title Text</a:t>
            </a:r>
          </a:p>
        </p:txBody>
      </p:sp>
      <p:sp>
        <p:nvSpPr>
          <p:cNvPr id="98" name="Body Level One…"/>
          <p:cNvSpPr txBox="1">
            <a:spLocks noGrp="1"/>
          </p:cNvSpPr>
          <p:nvPr>
            <p:ph type="body" sz="quarter" idx="1"/>
          </p:nvPr>
        </p:nvSpPr>
        <p:spPr>
          <a:xfrm>
            <a:off x="1651000" y="6845300"/>
            <a:ext cx="10223500" cy="5765800"/>
          </a:xfrm>
          <a:prstGeom prst="rect">
            <a:avLst/>
          </a:prstGeom>
        </p:spPr>
        <p:txBody>
          <a:bodyPr anchor="t"/>
          <a:lstStyle>
            <a:lvl1pPr marL="0" indent="0">
              <a:spcBef>
                <a:spcPts val="300"/>
              </a:spcBef>
              <a:buSzTx/>
              <a:buNone/>
              <a:defRPr sz="3000" cap="all">
                <a:solidFill>
                  <a:srgbClr val="3DCF63"/>
                </a:solidFill>
                <a:latin typeface="Helvetica Neue"/>
                <a:ea typeface="Helvetica Neue"/>
                <a:cs typeface="Helvetica Neue"/>
                <a:sym typeface="Helvetica Neue"/>
              </a:defRPr>
            </a:lvl1pPr>
            <a:lvl2pPr marL="0" indent="228600">
              <a:spcBef>
                <a:spcPts val="300"/>
              </a:spcBef>
              <a:buSzTx/>
              <a:buNone/>
              <a:defRPr sz="3000" cap="all">
                <a:solidFill>
                  <a:srgbClr val="3DCF63"/>
                </a:solidFill>
                <a:latin typeface="Helvetica Neue"/>
                <a:ea typeface="Helvetica Neue"/>
                <a:cs typeface="Helvetica Neue"/>
                <a:sym typeface="Helvetica Neue"/>
              </a:defRPr>
            </a:lvl2pPr>
            <a:lvl3pPr marL="0" indent="457200">
              <a:spcBef>
                <a:spcPts val="300"/>
              </a:spcBef>
              <a:buSzTx/>
              <a:buNone/>
              <a:defRPr sz="3000" cap="all">
                <a:solidFill>
                  <a:srgbClr val="3DCF63"/>
                </a:solidFill>
                <a:latin typeface="Helvetica Neue"/>
                <a:ea typeface="Helvetica Neue"/>
                <a:cs typeface="Helvetica Neue"/>
                <a:sym typeface="Helvetica Neue"/>
              </a:defRPr>
            </a:lvl3pPr>
            <a:lvl4pPr marL="0" indent="685800">
              <a:spcBef>
                <a:spcPts val="300"/>
              </a:spcBef>
              <a:buSzTx/>
              <a:buNone/>
              <a:defRPr sz="3000" cap="all">
                <a:solidFill>
                  <a:srgbClr val="3DCF63"/>
                </a:solidFill>
                <a:latin typeface="Helvetica Neue"/>
                <a:ea typeface="Helvetica Neue"/>
                <a:cs typeface="Helvetica Neue"/>
                <a:sym typeface="Helvetica Neue"/>
              </a:defRPr>
            </a:lvl4pPr>
            <a:lvl5pPr marL="0" indent="914400">
              <a:spcBef>
                <a:spcPts val="300"/>
              </a:spcBef>
              <a:buSzTx/>
              <a:buNone/>
              <a:defRPr sz="3000" cap="all">
                <a:solidFill>
                  <a:srgbClr val="3DCF63"/>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06" name="Title Text"/>
          <p:cNvSpPr txBox="1">
            <a:spLocks noGrp="1"/>
          </p:cNvSpPr>
          <p:nvPr>
            <p:ph type="title"/>
          </p:nvPr>
        </p:nvSpPr>
        <p:spPr>
          <a:prstGeom prst="rect">
            <a:avLst/>
          </a:prstGeom>
        </p:spPr>
        <p:txBody>
          <a:bodyPr/>
          <a:lstStyle/>
          <a:p>
            <a:r>
              <a:t>Title Text</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lnSpc>
                <a:spcPct val="100000"/>
              </a:lnSpc>
              <a:defRPr sz="24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70" r:id="rId19"/>
    <p:sldLayoutId id="2147483671" r:id="rId20"/>
    <p:sldLayoutId id="2147483672" r:id="rId21"/>
    <p:sldLayoutId id="2147483674"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91" r:id="rId36"/>
    <p:sldLayoutId id="2147483695" r:id="rId37"/>
    <p:sldLayoutId id="2147483696" r:id="rId38"/>
    <p:sldLayoutId id="2147483697" r:id="rId39"/>
    <p:sldLayoutId id="2147483698" r:id="rId40"/>
  </p:sldLayoutIdLst>
  <p:transition spd="med"/>
  <p:txStyles>
    <p:titleStyle>
      <a:lvl1pPr marL="0" marR="0" indent="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2286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4572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6858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9144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11430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13716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16002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18288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3.png"/><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6.xml"/><Relationship Id="rId4" Type="http://schemas.openxmlformats.org/officeDocument/2006/relationships/image" Target="../media/image20.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png"/><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hyperlink" Target="https://github.com/anhtuank7c/react-native-demo-custom" TargetMode="External"/><Relationship Id="rId5" Type="http://schemas.openxmlformats.org/officeDocument/2006/relationships/hyperlink" Target="https://github.com/anhtuank7c/fbdevcirclehanoi2" TargetMode="External"/><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28268" y="-3891499"/>
            <a:ext cx="24440537" cy="18477986"/>
          </a:xfrm>
          <a:prstGeom prst="rect">
            <a:avLst/>
          </a:prstGeom>
          <a:gradFill>
            <a:gsLst>
              <a:gs pos="0">
                <a:srgbClr val="02EAFA"/>
              </a:gs>
              <a:gs pos="100000">
                <a:srgbClr val="3C5898"/>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69" name="Rectangle"/>
          <p:cNvSpPr/>
          <p:nvPr/>
        </p:nvSpPr>
        <p:spPr>
          <a:xfrm>
            <a:off x="24446514" y="9043472"/>
            <a:ext cx="2671101" cy="526545"/>
          </a:xfrm>
          <a:prstGeom prst="rect">
            <a:avLst/>
          </a:prstGeom>
          <a:ln w="12700">
            <a:solidFill>
              <a:srgbClr val="00F0FE">
                <a:alpha val="80000"/>
              </a:srgbClr>
            </a:solidFill>
            <a:bevel/>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grpSp>
        <p:nvGrpSpPr>
          <p:cNvPr id="584" name="Group"/>
          <p:cNvGrpSpPr/>
          <p:nvPr/>
        </p:nvGrpSpPr>
        <p:grpSpPr>
          <a:xfrm>
            <a:off x="5551990" y="15202771"/>
            <a:ext cx="12941353" cy="6191273"/>
            <a:chOff x="0" y="0"/>
            <a:chExt cx="12941352" cy="6191272"/>
          </a:xfrm>
        </p:grpSpPr>
        <p:sp>
          <p:nvSpPr>
            <p:cNvPr id="570" name="Rectangle"/>
            <p:cNvSpPr/>
            <p:nvPr/>
          </p:nvSpPr>
          <p:spPr>
            <a:xfrm>
              <a:off x="5335796" y="0"/>
              <a:ext cx="4075096"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1" name="Rectangle"/>
            <p:cNvSpPr/>
            <p:nvPr/>
          </p:nvSpPr>
          <p:spPr>
            <a:xfrm>
              <a:off x="2336679" y="723534"/>
              <a:ext cx="10604674"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2" name="Rectangle"/>
            <p:cNvSpPr/>
            <p:nvPr/>
          </p:nvSpPr>
          <p:spPr>
            <a:xfrm>
              <a:off x="0" y="0"/>
              <a:ext cx="2096488"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3" name="Rectangle"/>
            <p:cNvSpPr/>
            <p:nvPr/>
          </p:nvSpPr>
          <p:spPr>
            <a:xfrm>
              <a:off x="10901460" y="1447070"/>
              <a:ext cx="1951355"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4" name="Rectangle"/>
            <p:cNvSpPr/>
            <p:nvPr/>
          </p:nvSpPr>
          <p:spPr>
            <a:xfrm>
              <a:off x="835430" y="1447070"/>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5" name="Rectangle"/>
            <p:cNvSpPr/>
            <p:nvPr/>
          </p:nvSpPr>
          <p:spPr>
            <a:xfrm>
              <a:off x="4571567" y="1447070"/>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6" name="Rectangle"/>
            <p:cNvSpPr/>
            <p:nvPr/>
          </p:nvSpPr>
          <p:spPr>
            <a:xfrm>
              <a:off x="835430" y="2625928"/>
              <a:ext cx="5951273"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7" name="Rectangle"/>
            <p:cNvSpPr/>
            <p:nvPr/>
          </p:nvSpPr>
          <p:spPr>
            <a:xfrm>
              <a:off x="7341920" y="2625928"/>
              <a:ext cx="799710"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8" name="Rectangle"/>
            <p:cNvSpPr/>
            <p:nvPr/>
          </p:nvSpPr>
          <p:spPr>
            <a:xfrm>
              <a:off x="8996796" y="2625928"/>
              <a:ext cx="2618412"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9" name="Rectangle"/>
            <p:cNvSpPr/>
            <p:nvPr/>
          </p:nvSpPr>
          <p:spPr>
            <a:xfrm>
              <a:off x="3806622" y="3922902"/>
              <a:ext cx="9134731"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80" name="Rectangle"/>
            <p:cNvSpPr/>
            <p:nvPr/>
          </p:nvSpPr>
          <p:spPr>
            <a:xfrm>
              <a:off x="278756" y="4864755"/>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81" name="Rectangle"/>
            <p:cNvSpPr/>
            <p:nvPr/>
          </p:nvSpPr>
          <p:spPr>
            <a:xfrm>
              <a:off x="4480144" y="4864755"/>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82" name="Rectangle"/>
            <p:cNvSpPr/>
            <p:nvPr/>
          </p:nvSpPr>
          <p:spPr>
            <a:xfrm>
              <a:off x="5763289"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83" name="Rectangle"/>
            <p:cNvSpPr/>
            <p:nvPr/>
          </p:nvSpPr>
          <p:spPr>
            <a:xfrm>
              <a:off x="835430"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grpSp>
      <p:pic>
        <p:nvPicPr>
          <p:cNvPr id="585" name="pasted-image.pdf" descr="pasted-image.pdf"/>
          <p:cNvPicPr>
            <a:picLocks noChangeAspect="1"/>
          </p:cNvPicPr>
          <p:nvPr/>
        </p:nvPicPr>
        <p:blipFill>
          <a:blip r:embed="rId2">
            <a:extLst/>
          </a:blip>
          <a:stretch>
            <a:fillRect/>
          </a:stretch>
        </p:blipFill>
        <p:spPr>
          <a:xfrm>
            <a:off x="8199802" y="4013736"/>
            <a:ext cx="7668319" cy="5545820"/>
          </a:xfrm>
          <a:prstGeom prst="rect">
            <a:avLst/>
          </a:prstGeom>
          <a:ln w="12700">
            <a:miter lim="400000"/>
          </a:ln>
        </p:spPr>
      </p:pic>
      <p:pic>
        <p:nvPicPr>
          <p:cNvPr id="586" name="pasted-image.pdf" descr="pasted-image.pdf"/>
          <p:cNvPicPr>
            <a:picLocks noChangeAspect="1"/>
          </p:cNvPicPr>
          <p:nvPr/>
        </p:nvPicPr>
        <p:blipFill>
          <a:blip r:embed="rId3">
            <a:extLst/>
          </a:blip>
          <a:stretch>
            <a:fillRect/>
          </a:stretch>
        </p:blipFill>
        <p:spPr>
          <a:xfrm>
            <a:off x="19989800" y="7790483"/>
            <a:ext cx="8741055" cy="8751267"/>
          </a:xfrm>
          <a:prstGeom prst="rect">
            <a:avLst/>
          </a:prstGeom>
          <a:ln w="12700">
            <a:miter lim="400000"/>
          </a:ln>
        </p:spPr>
      </p:pic>
      <p:pic>
        <p:nvPicPr>
          <p:cNvPr id="587" name="pasted-image.pdf" descr="pasted-image.pdf"/>
          <p:cNvPicPr>
            <a:picLocks noChangeAspect="1"/>
          </p:cNvPicPr>
          <p:nvPr/>
        </p:nvPicPr>
        <p:blipFill>
          <a:blip r:embed="rId3">
            <a:extLst/>
          </a:blip>
          <a:stretch>
            <a:fillRect/>
          </a:stretch>
        </p:blipFill>
        <p:spPr>
          <a:xfrm>
            <a:off x="-5588000" y="-3461717"/>
            <a:ext cx="8741055" cy="875126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NAme"/>
          <p:cNvSpPr txBox="1">
            <a:spLocks noGrp="1"/>
          </p:cNvSpPr>
          <p:nvPr>
            <p:ph type="body" idx="14"/>
          </p:nvPr>
        </p:nvSpPr>
        <p:spPr>
          <a:xfrm>
            <a:off x="3279581" y="11283823"/>
            <a:ext cx="5051063" cy="592470"/>
          </a:xfrm>
          <a:prstGeom prst="rect">
            <a:avLst/>
          </a:prstGeom>
        </p:spPr>
        <p:txBody>
          <a:bodyPr/>
          <a:lstStyle/>
          <a:p>
            <a:pPr marL="0" lvl="1" indent="0">
              <a:lnSpc>
                <a:spcPct val="110000"/>
              </a:lnSpc>
              <a:spcBef>
                <a:spcPts val="0"/>
              </a:spcBef>
              <a:buSzTx/>
              <a:buNone/>
              <a:defRPr sz="3500">
                <a:solidFill>
                  <a:srgbClr val="00F0FE"/>
                </a:solidFill>
                <a:latin typeface="Helvetica Neue"/>
                <a:ea typeface="Helvetica Neue"/>
                <a:cs typeface="Helvetica Neue"/>
                <a:sym typeface="Helvetica Neue"/>
              </a:defRPr>
            </a:pPr>
            <a:r>
              <a:rPr lang="en-US" dirty="0" smtClean="0"/>
              <a:t>Mr. NGUYEN ANH TUAN</a:t>
            </a:r>
            <a:endParaRPr dirty="0"/>
          </a:p>
        </p:txBody>
      </p:sp>
      <p:sp>
        <p:nvSpPr>
          <p:cNvPr id="591" name="Position"/>
          <p:cNvSpPr txBox="1">
            <a:spLocks noGrp="1"/>
          </p:cNvSpPr>
          <p:nvPr>
            <p:ph type="body" idx="15"/>
          </p:nvPr>
        </p:nvSpPr>
        <p:spPr>
          <a:xfrm>
            <a:off x="3279581" y="12078129"/>
            <a:ext cx="2074286" cy="947952"/>
          </a:xfrm>
          <a:prstGeom prst="rect">
            <a:avLst/>
          </a:prstGeom>
        </p:spPr>
        <p:txBody>
          <a:bodyPr/>
          <a:lstStyle/>
          <a:p>
            <a:r>
              <a:rPr lang="en-US" dirty="0" smtClean="0"/>
              <a:t>Tech Leader</a:t>
            </a:r>
            <a:endParaRPr lang="en-US" dirty="0" smtClean="0"/>
          </a:p>
          <a:p>
            <a:r>
              <a:rPr lang="en-US" dirty="0" err="1" smtClean="0"/>
              <a:t>AgileTech</a:t>
            </a:r>
            <a:endParaRPr dirty="0"/>
          </a:p>
        </p:txBody>
      </p:sp>
      <p:sp>
        <p:nvSpPr>
          <p:cNvPr id="592" name="Building With React"/>
          <p:cNvSpPr txBox="1">
            <a:spLocks noGrp="1"/>
          </p:cNvSpPr>
          <p:nvPr>
            <p:ph type="body" idx="16"/>
          </p:nvPr>
        </p:nvSpPr>
        <p:spPr>
          <a:xfrm>
            <a:off x="1600859" y="5706925"/>
            <a:ext cx="20895144" cy="1308050"/>
          </a:xfrm>
          <a:prstGeom prst="rect">
            <a:avLst/>
          </a:prstGeom>
        </p:spPr>
        <p:txBody>
          <a:bodyPr/>
          <a:lstStyle/>
          <a:p>
            <a:pPr>
              <a:defRPr>
                <a:solidFill>
                  <a:srgbClr val="000000"/>
                </a:solidFill>
              </a:defRPr>
            </a:pPr>
            <a:r>
              <a:rPr lang="en-US" dirty="0" smtClean="0">
                <a:solidFill>
                  <a:srgbClr val="FFFFFF"/>
                </a:solidFill>
              </a:rPr>
              <a:t>Write custom native module for React Native</a:t>
            </a:r>
          </a:p>
        </p:txBody>
      </p:sp>
      <p:pic>
        <p:nvPicPr>
          <p:cNvPr id="593" name="Image" descr="Image"/>
          <p:cNvPicPr>
            <a:picLocks noGrp="1" noChangeAspect="1"/>
          </p:cNvPicPr>
          <p:nvPr>
            <p:ph type="pic" idx="17"/>
          </p:nvPr>
        </p:nvPicPr>
        <p:blipFill>
          <a:blip r:embed="rId3">
            <a:extLst/>
          </a:blip>
          <a:stretch>
            <a:fillRect/>
          </a:stretch>
        </p:blipFill>
        <p:spPr>
          <a:prstGeom prst="rect">
            <a:avLst/>
          </a:prstGeom>
        </p:spPr>
      </p:pic>
      <p:pic>
        <p:nvPicPr>
          <p:cNvPr id="5" name="Picture Placeholder 4"/>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606" r="606"/>
          <a:stretch>
            <a:fillRect/>
          </a:stretch>
        </p:blipFill>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7300" y="1100848"/>
            <a:ext cx="6533840" cy="1284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9600" b="0" i="0" u="none" strike="noStrike" cap="none" spc="0" normalizeH="0" baseline="0" dirty="0" smtClean="0">
                <a:ln>
                  <a:noFill/>
                </a:ln>
                <a:solidFill>
                  <a:schemeClr val="bg1"/>
                </a:solidFill>
                <a:effectLst/>
                <a:uFillTx/>
                <a:latin typeface="+mn-lt"/>
                <a:ea typeface="+mn-ea"/>
                <a:cs typeface="+mn-cs"/>
                <a:sym typeface="Helvetica"/>
              </a:rPr>
              <a:t>Introduction</a:t>
            </a:r>
            <a:endParaRPr kumimoji="0" lang="en-US" sz="9600" b="0" i="0" u="none" strike="noStrike" cap="none" spc="0" normalizeH="0" baseline="0" dirty="0">
              <a:ln>
                <a:noFill/>
              </a:ln>
              <a:solidFill>
                <a:schemeClr val="bg1"/>
              </a:solidFill>
              <a:effectLst/>
              <a:uFillTx/>
              <a:latin typeface="+mn-lt"/>
              <a:ea typeface="+mn-ea"/>
              <a:cs typeface="+mn-cs"/>
              <a:sym typeface="Helvetica"/>
            </a:endParaRPr>
          </a:p>
        </p:txBody>
      </p:sp>
      <p:pic>
        <p:nvPicPr>
          <p:cNvPr id="3" name="demo how custom native module work.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14775" y="3056104"/>
            <a:ext cx="15601507" cy="9488321"/>
          </a:xfrm>
          <a:prstGeom prst="rect">
            <a:avLst/>
          </a:prstGeom>
        </p:spPr>
      </p:pic>
    </p:spTree>
    <p:extLst>
      <p:ext uri="{BB962C8B-B14F-4D97-AF65-F5344CB8AC3E}">
        <p14:creationId xmlns:p14="http://schemas.microsoft.com/office/powerpoint/2010/main" val="983127908"/>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8850" y="1729498"/>
            <a:ext cx="3659656" cy="1284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9600" b="0" i="0" u="none" strike="noStrike" cap="none" spc="0" normalizeH="0" baseline="0" dirty="0" smtClean="0">
                <a:ln>
                  <a:noFill/>
                </a:ln>
                <a:solidFill>
                  <a:schemeClr val="bg1"/>
                </a:solidFill>
                <a:effectLst/>
                <a:uFillTx/>
                <a:latin typeface="+mn-lt"/>
                <a:ea typeface="+mn-ea"/>
                <a:cs typeface="+mn-cs"/>
                <a:sym typeface="Helvetica"/>
              </a:rPr>
              <a:t>What?</a:t>
            </a:r>
            <a:endParaRPr kumimoji="0" lang="en-US" sz="9600" b="0" i="0" u="none" strike="noStrike" cap="none" spc="0" normalizeH="0" baseline="0" dirty="0">
              <a:ln>
                <a:noFill/>
              </a:ln>
              <a:solidFill>
                <a:schemeClr val="bg1"/>
              </a:solidFill>
              <a:effectLst/>
              <a:uFillTx/>
              <a:latin typeface="+mn-lt"/>
              <a:ea typeface="+mn-ea"/>
              <a:cs typeface="+mn-cs"/>
              <a:sym typeface="Helvetica"/>
            </a:endParaRPr>
          </a:p>
        </p:txBody>
      </p:sp>
      <p:sp>
        <p:nvSpPr>
          <p:cNvPr id="4" name="Cube 3"/>
          <p:cNvSpPr>
            <a:spLocks/>
          </p:cNvSpPr>
          <p:nvPr/>
        </p:nvSpPr>
        <p:spPr>
          <a:xfrm>
            <a:off x="11915776" y="4801554"/>
            <a:ext cx="11887200" cy="2743200"/>
          </a:xfrm>
          <a:prstGeom prst="cub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nSpc>
                <a:spcPct val="100000"/>
              </a:lnSpc>
            </a:pPr>
            <a:endParaRPr kumimoji="0" lang="en-US" sz="3200" b="0" i="0" u="none" strike="noStrike" cap="none" spc="0" normalizeH="0" dirty="0" smtClean="0">
              <a:ln>
                <a:noFill/>
              </a:ln>
              <a:solidFill>
                <a:srgbClr val="FFFFFF"/>
              </a:solidFill>
              <a:effectLst/>
              <a:uFillTx/>
              <a:latin typeface="Helvetica Light"/>
              <a:ea typeface="Helvetica Light"/>
              <a:cs typeface="Helvetica Light"/>
              <a:sym typeface="Helvetica Light"/>
            </a:endParaRPr>
          </a:p>
        </p:txBody>
      </p:sp>
      <p:sp>
        <p:nvSpPr>
          <p:cNvPr id="5" name="Oval 4"/>
          <p:cNvSpPr/>
          <p:nvPr/>
        </p:nvSpPr>
        <p:spPr>
          <a:xfrm>
            <a:off x="12544425" y="9286875"/>
            <a:ext cx="3090672" cy="3090672"/>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FFFFFF"/>
                </a:solidFill>
                <a:effectLst/>
                <a:uFillTx/>
                <a:latin typeface="Helvetica Light"/>
                <a:ea typeface="Helvetica Light"/>
                <a:cs typeface="Helvetica Light"/>
                <a:sym typeface="Helvetica Light"/>
              </a:rPr>
              <a:t>iOS</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sp>
        <p:nvSpPr>
          <p:cNvPr id="6" name="Oval 5"/>
          <p:cNvSpPr/>
          <p:nvPr/>
        </p:nvSpPr>
        <p:spPr>
          <a:xfrm>
            <a:off x="18573750" y="9286875"/>
            <a:ext cx="3090672" cy="3090672"/>
          </a:xfrm>
          <a:prstGeom prst="ellipse">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smtClean="0">
                <a:solidFill>
                  <a:srgbClr val="FFFFFF"/>
                </a:solidFill>
                <a:latin typeface="Helvetica Light"/>
                <a:ea typeface="Helvetica Light"/>
                <a:cs typeface="Helvetica Light"/>
                <a:sym typeface="Helvetica Light"/>
              </a:rPr>
              <a:t>Android</a:t>
            </a:r>
            <a:endParaRPr kumimoji="0" lang="en-US" sz="3200" b="0" i="0" u="none" strike="noStrike" cap="none" spc="0" normalizeH="0" baseline="0" dirty="0">
              <a:ln>
                <a:noFill/>
              </a:ln>
              <a:solidFill>
                <a:srgbClr val="FFFFFF"/>
              </a:solidFill>
              <a:effectLst/>
              <a:uFillTx/>
              <a:latin typeface="Helvetica Light"/>
              <a:ea typeface="Helvetica Light"/>
              <a:cs typeface="Helvetica Light"/>
              <a:sym typeface="Helvetica Light"/>
            </a:endParaRPr>
          </a:p>
        </p:txBody>
      </p:sp>
      <p:cxnSp>
        <p:nvCxnSpPr>
          <p:cNvPr id="8" name="Straight Arrow Connector 7"/>
          <p:cNvCxnSpPr>
            <a:stCxn id="4" idx="3"/>
            <a:endCxn id="5" idx="0"/>
          </p:cNvCxnSpPr>
          <p:nvPr/>
        </p:nvCxnSpPr>
        <p:spPr>
          <a:xfrm flipH="1">
            <a:off x="14089761" y="7544754"/>
            <a:ext cx="3426715" cy="17421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4" idx="3"/>
            <a:endCxn id="6" idx="0"/>
          </p:cNvCxnSpPr>
          <p:nvPr/>
        </p:nvCxnSpPr>
        <p:spPr>
          <a:xfrm>
            <a:off x="17516476" y="7544754"/>
            <a:ext cx="2602610" cy="17421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1957943" y="6779480"/>
            <a:ext cx="7861126"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indent="0" algn="l" defTabSz="825500" rtl="0" fontAlgn="auto" latinLnBrk="0" hangingPunct="0">
              <a:lnSpc>
                <a:spcPct val="120000"/>
              </a:lnSpc>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mn-lt"/>
                <a:ea typeface="+mn-ea"/>
                <a:cs typeface="+mn-cs"/>
                <a:sym typeface="Helvetica"/>
              </a:rPr>
              <a:t>Working with native side.</a:t>
            </a:r>
            <a:br>
              <a:rPr kumimoji="0" lang="en-US" sz="4000" b="0" i="0" u="none" strike="noStrike" cap="none" spc="0" normalizeH="0" baseline="0" dirty="0" smtClean="0">
                <a:ln>
                  <a:noFill/>
                </a:ln>
                <a:solidFill>
                  <a:schemeClr val="bg1"/>
                </a:solidFill>
                <a:effectLst/>
                <a:uFillTx/>
                <a:latin typeface="+mn-lt"/>
                <a:ea typeface="+mn-ea"/>
                <a:cs typeface="+mn-cs"/>
                <a:sym typeface="Helvetica"/>
              </a:rPr>
            </a:br>
            <a:r>
              <a:rPr kumimoji="0" lang="en-US" sz="4000" b="0" i="0" u="none" strike="noStrike" cap="none" spc="0" normalizeH="0" baseline="0" dirty="0" smtClean="0">
                <a:ln>
                  <a:noFill/>
                </a:ln>
                <a:solidFill>
                  <a:schemeClr val="bg1"/>
                </a:solidFill>
                <a:effectLst/>
                <a:uFillTx/>
                <a:latin typeface="+mn-lt"/>
                <a:ea typeface="+mn-ea"/>
                <a:cs typeface="+mn-cs"/>
                <a:sym typeface="Helvetica"/>
              </a:rPr>
              <a:t>Use more advance features of OS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0076" y="5552091"/>
            <a:ext cx="10972800" cy="2004399"/>
          </a:xfrm>
          <a:prstGeom prst="rect">
            <a:avLst/>
          </a:prstGeom>
        </p:spPr>
      </p:pic>
    </p:spTree>
    <p:extLst>
      <p:ext uri="{BB962C8B-B14F-4D97-AF65-F5344CB8AC3E}">
        <p14:creationId xmlns:p14="http://schemas.microsoft.com/office/powerpoint/2010/main" val="25757549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8850" y="1729498"/>
            <a:ext cx="3249287" cy="1284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9600" b="0" i="0" u="none" strike="noStrike" cap="none" spc="0" normalizeH="0" baseline="0" dirty="0" smtClean="0">
                <a:ln>
                  <a:noFill/>
                </a:ln>
                <a:solidFill>
                  <a:schemeClr val="bg1"/>
                </a:solidFill>
                <a:effectLst/>
                <a:uFillTx/>
                <a:latin typeface="+mn-lt"/>
                <a:ea typeface="+mn-ea"/>
                <a:cs typeface="+mn-cs"/>
                <a:sym typeface="Helvetica"/>
              </a:rPr>
              <a:t>Why?</a:t>
            </a:r>
            <a:endParaRPr kumimoji="0" lang="en-US" sz="9600" b="0" i="0" u="none" strike="noStrike" cap="none" spc="0" normalizeH="0" baseline="0" dirty="0">
              <a:ln>
                <a:noFill/>
              </a:ln>
              <a:solidFill>
                <a:schemeClr val="bg1"/>
              </a:solidFill>
              <a:effectLst/>
              <a:uFillTx/>
              <a:latin typeface="+mn-lt"/>
              <a:ea typeface="+mn-ea"/>
              <a:cs typeface="+mn-cs"/>
              <a:sym typeface="Helvetica"/>
            </a:endParaRPr>
          </a:p>
        </p:txBody>
      </p:sp>
      <p:sp>
        <p:nvSpPr>
          <p:cNvPr id="3" name="TextBox 2"/>
          <p:cNvSpPr txBox="1"/>
          <p:nvPr/>
        </p:nvSpPr>
        <p:spPr>
          <a:xfrm>
            <a:off x="2228850" y="4845746"/>
            <a:ext cx="15175629"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1600200" marR="0" indent="-685800" algn="l" defTabSz="825500" rtl="0" fontAlgn="auto" latinLnBrk="0" hangingPunct="0">
              <a:lnSpc>
                <a:spcPct val="120000"/>
              </a:lnSpc>
              <a:spcBef>
                <a:spcPts val="0"/>
              </a:spcBef>
              <a:spcAft>
                <a:spcPts val="0"/>
              </a:spcAft>
              <a:buClrTx/>
              <a:buSzTx/>
              <a:buFontTx/>
              <a:buChar char="-"/>
              <a:tabLst/>
            </a:pPr>
            <a:r>
              <a:rPr kumimoji="0" lang="en-US" sz="5000" b="0" i="0" u="none" strike="noStrike" cap="none" spc="0" normalizeH="0" baseline="0" dirty="0" smtClean="0">
                <a:ln>
                  <a:noFill/>
                </a:ln>
                <a:solidFill>
                  <a:schemeClr val="bg1"/>
                </a:solidFill>
                <a:effectLst/>
                <a:uFillTx/>
                <a:latin typeface="+mn-lt"/>
                <a:ea typeface="+mn-ea"/>
                <a:cs typeface="+mn-cs"/>
                <a:sym typeface="Helvetica"/>
              </a:rPr>
              <a:t>Each Operating</a:t>
            </a:r>
            <a:r>
              <a:rPr kumimoji="0" lang="en-US" sz="5000" b="0" i="0" u="none" strike="noStrike" cap="none" spc="0" normalizeH="0" dirty="0" smtClean="0">
                <a:ln>
                  <a:noFill/>
                </a:ln>
                <a:solidFill>
                  <a:schemeClr val="bg1"/>
                </a:solidFill>
                <a:effectLst/>
                <a:uFillTx/>
                <a:latin typeface="+mn-lt"/>
                <a:ea typeface="+mn-ea"/>
                <a:cs typeface="+mn-cs"/>
                <a:sym typeface="Helvetica"/>
              </a:rPr>
              <a:t> System have it own technology</a:t>
            </a:r>
          </a:p>
          <a:p>
            <a:pPr marL="1600200" indent="-685800">
              <a:lnSpc>
                <a:spcPct val="120000"/>
              </a:lnSpc>
              <a:buFontTx/>
              <a:buChar char="-"/>
            </a:pPr>
            <a:r>
              <a:rPr lang="en-US" sz="5000" dirty="0">
                <a:solidFill>
                  <a:schemeClr val="bg1"/>
                </a:solidFill>
              </a:rPr>
              <a:t>Let native handle heavy process</a:t>
            </a:r>
          </a:p>
          <a:p>
            <a:pPr marL="1600200" marR="0" indent="-685800" algn="l" defTabSz="825500" rtl="0" fontAlgn="auto" latinLnBrk="0" hangingPunct="0">
              <a:lnSpc>
                <a:spcPct val="120000"/>
              </a:lnSpc>
              <a:spcBef>
                <a:spcPts val="0"/>
              </a:spcBef>
              <a:spcAft>
                <a:spcPts val="0"/>
              </a:spcAft>
              <a:buClrTx/>
              <a:buSzTx/>
              <a:buFontTx/>
              <a:buChar char="-"/>
              <a:tabLst/>
            </a:pPr>
            <a:r>
              <a:rPr lang="en-US" sz="5000" dirty="0" smtClean="0">
                <a:solidFill>
                  <a:schemeClr val="bg1"/>
                </a:solidFill>
              </a:rPr>
              <a:t>Some required native module not available</a:t>
            </a:r>
          </a:p>
          <a:p>
            <a:pPr marL="1600200" marR="0" indent="-685800" algn="l" defTabSz="825500" rtl="0" fontAlgn="auto" latinLnBrk="0" hangingPunct="0">
              <a:lnSpc>
                <a:spcPct val="120000"/>
              </a:lnSpc>
              <a:spcBef>
                <a:spcPts val="0"/>
              </a:spcBef>
              <a:spcAft>
                <a:spcPts val="0"/>
              </a:spcAft>
              <a:buClrTx/>
              <a:buSzTx/>
              <a:buFontTx/>
              <a:buChar char="-"/>
              <a:tabLst/>
            </a:pPr>
            <a:r>
              <a:rPr kumimoji="0" lang="en-US" sz="5000" b="0" i="0" u="none" strike="noStrike" cap="none" spc="0" normalizeH="0" dirty="0" smtClean="0">
                <a:ln>
                  <a:noFill/>
                </a:ln>
                <a:solidFill>
                  <a:schemeClr val="bg1"/>
                </a:solidFill>
                <a:effectLst/>
                <a:uFillTx/>
                <a:latin typeface="+mn-lt"/>
                <a:ea typeface="+mn-ea"/>
                <a:cs typeface="+mn-cs"/>
                <a:sym typeface="Helvetica"/>
              </a:rPr>
              <a:t>And???</a:t>
            </a:r>
          </a:p>
        </p:txBody>
      </p:sp>
    </p:spTree>
    <p:extLst>
      <p:ext uri="{BB962C8B-B14F-4D97-AF65-F5344CB8AC3E}">
        <p14:creationId xmlns:p14="http://schemas.microsoft.com/office/powerpoint/2010/main" val="86679531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8850" y="1729498"/>
            <a:ext cx="3250890" cy="1284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9600" b="0" i="0" u="none" strike="noStrike" cap="none" spc="0" normalizeH="0" baseline="0" dirty="0" smtClean="0">
                <a:ln>
                  <a:noFill/>
                </a:ln>
                <a:solidFill>
                  <a:schemeClr val="bg1"/>
                </a:solidFill>
                <a:effectLst/>
                <a:uFillTx/>
                <a:latin typeface="+mn-lt"/>
                <a:ea typeface="+mn-ea"/>
                <a:cs typeface="+mn-cs"/>
                <a:sym typeface="Helvetica"/>
              </a:rPr>
              <a:t>How?</a:t>
            </a:r>
            <a:endParaRPr kumimoji="0" lang="en-US" sz="9600" b="0" i="0" u="none" strike="noStrike" cap="none" spc="0" normalizeH="0" baseline="0" dirty="0">
              <a:ln>
                <a:noFill/>
              </a:ln>
              <a:solidFill>
                <a:schemeClr val="bg1"/>
              </a:solidFill>
              <a:effectLst/>
              <a:uFillTx/>
              <a:latin typeface="+mn-lt"/>
              <a:ea typeface="+mn-ea"/>
              <a:cs typeface="+mn-cs"/>
              <a:sym typeface="Helvetica"/>
            </a:endParaRPr>
          </a:p>
        </p:txBody>
      </p:sp>
      <p:sp>
        <p:nvSpPr>
          <p:cNvPr id="3" name="TextBox 2"/>
          <p:cNvSpPr txBox="1"/>
          <p:nvPr/>
        </p:nvSpPr>
        <p:spPr>
          <a:xfrm>
            <a:off x="2228850" y="5612955"/>
            <a:ext cx="7561365" cy="2718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R="0" indent="-685800" algn="l" defTabSz="825500" rtl="0" fontAlgn="auto" latinLnBrk="0" hangingPunct="0">
              <a:lnSpc>
                <a:spcPct val="170000"/>
              </a:lnSpc>
              <a:spcBef>
                <a:spcPts val="0"/>
              </a:spcBef>
              <a:spcAft>
                <a:spcPts val="0"/>
              </a:spcAft>
              <a:buClrTx/>
              <a:buSzTx/>
              <a:buFontTx/>
              <a:buChar char="-"/>
              <a:tabLst/>
            </a:pPr>
            <a:r>
              <a:rPr kumimoji="0" lang="en-US" sz="5000" b="0" i="0" u="none" strike="noStrike" cap="none" spc="0" normalizeH="0" baseline="0" dirty="0" smtClean="0">
                <a:ln>
                  <a:noFill/>
                </a:ln>
                <a:solidFill>
                  <a:schemeClr val="bg1"/>
                </a:solidFill>
                <a:effectLst/>
                <a:uFillTx/>
                <a:latin typeface="+mn-lt"/>
                <a:ea typeface="+mn-ea"/>
                <a:cs typeface="+mn-cs"/>
                <a:sym typeface="Helvetica"/>
              </a:rPr>
              <a:t>Android (java, kotlin)</a:t>
            </a:r>
            <a:endParaRPr kumimoji="0" lang="en-US" sz="5000" b="0" i="0" u="none" strike="noStrike" cap="none" spc="0" normalizeH="0" dirty="0" smtClean="0">
              <a:ln>
                <a:noFill/>
              </a:ln>
              <a:solidFill>
                <a:schemeClr val="bg1"/>
              </a:solidFill>
              <a:effectLst/>
              <a:uFillTx/>
              <a:latin typeface="+mn-lt"/>
              <a:ea typeface="+mn-ea"/>
              <a:cs typeface="+mn-cs"/>
              <a:sym typeface="Helvetica"/>
            </a:endParaRPr>
          </a:p>
          <a:p>
            <a:pPr indent="-685800">
              <a:lnSpc>
                <a:spcPct val="170000"/>
              </a:lnSpc>
              <a:buFontTx/>
              <a:buChar char="-"/>
            </a:pPr>
            <a:r>
              <a:rPr lang="en-US" sz="5000" dirty="0" smtClean="0">
                <a:solidFill>
                  <a:schemeClr val="bg1"/>
                </a:solidFill>
              </a:rPr>
              <a:t>iOS (Objective-C, Swift)</a:t>
            </a:r>
            <a:endParaRPr lang="en-US" sz="5000" dirty="0">
              <a:solidFill>
                <a:schemeClr val="bg1"/>
              </a:solidFill>
            </a:endParaRPr>
          </a:p>
        </p:txBody>
      </p:sp>
    </p:spTree>
    <p:extLst>
      <p:ext uri="{BB962C8B-B14F-4D97-AF65-F5344CB8AC3E}">
        <p14:creationId xmlns:p14="http://schemas.microsoft.com/office/powerpoint/2010/main" val="48668556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8850" y="1729498"/>
            <a:ext cx="6806350" cy="1284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9600" b="0" i="0" u="none" strike="noStrike" cap="none" spc="0" normalizeH="0" baseline="0" dirty="0" err="1" smtClean="0">
                <a:ln>
                  <a:noFill/>
                </a:ln>
                <a:solidFill>
                  <a:schemeClr val="bg1"/>
                </a:solidFill>
                <a:effectLst/>
                <a:uFillTx/>
                <a:latin typeface="+mn-lt"/>
                <a:ea typeface="+mn-ea"/>
                <a:cs typeface="+mn-cs"/>
                <a:sym typeface="Helvetica"/>
              </a:rPr>
              <a:t>Npm</a:t>
            </a:r>
            <a:r>
              <a:rPr kumimoji="0" lang="en-US" sz="9600" b="0" i="0" u="none" strike="noStrike" cap="none" spc="0" normalizeH="0" baseline="0" dirty="0" smtClean="0">
                <a:ln>
                  <a:noFill/>
                </a:ln>
                <a:solidFill>
                  <a:schemeClr val="bg1"/>
                </a:solidFill>
                <a:effectLst/>
                <a:uFillTx/>
                <a:latin typeface="+mn-lt"/>
                <a:ea typeface="+mn-ea"/>
                <a:cs typeface="+mn-cs"/>
                <a:sym typeface="Helvetica"/>
              </a:rPr>
              <a:t> market</a:t>
            </a:r>
            <a:endParaRPr kumimoji="0" lang="en-US" sz="9600" b="0" i="0" u="none" strike="noStrike" cap="none" spc="0" normalizeH="0" baseline="0" dirty="0">
              <a:ln>
                <a:noFill/>
              </a:ln>
              <a:solidFill>
                <a:schemeClr val="bg1"/>
              </a:solidFill>
              <a:effectLst/>
              <a:uFillTx/>
              <a:latin typeface="+mn-lt"/>
              <a:ea typeface="+mn-ea"/>
              <a:cs typeface="+mn-cs"/>
              <a:sym typeface="Helvetica"/>
            </a:endParaRPr>
          </a:p>
        </p:txBody>
      </p:sp>
      <p:sp>
        <p:nvSpPr>
          <p:cNvPr id="3" name="TextBox 2"/>
          <p:cNvSpPr txBox="1"/>
          <p:nvPr/>
        </p:nvSpPr>
        <p:spPr>
          <a:xfrm>
            <a:off x="2016200" y="4404802"/>
            <a:ext cx="20462333" cy="5858014"/>
          </a:xfrm>
          <a:prstGeom prst="rect">
            <a:avLst/>
          </a:prstGeom>
          <a:solidFill>
            <a:schemeClr val="bg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indent="-685800">
              <a:lnSpc>
                <a:spcPct val="170000"/>
              </a:lnSpc>
              <a:buFontTx/>
              <a:buChar char="-"/>
            </a:pPr>
            <a:r>
              <a:rPr lang="en-US" sz="4400" dirty="0" err="1">
                <a:solidFill>
                  <a:schemeClr val="bg1"/>
                </a:solidFill>
              </a:rPr>
              <a:t>npm</a:t>
            </a:r>
            <a:r>
              <a:rPr lang="en-US" sz="4400" dirty="0">
                <a:solidFill>
                  <a:schemeClr val="bg1"/>
                </a:solidFill>
              </a:rPr>
              <a:t> install -g </a:t>
            </a:r>
            <a:r>
              <a:rPr lang="en-US" sz="4400" dirty="0" smtClean="0">
                <a:solidFill>
                  <a:schemeClr val="bg1"/>
                </a:solidFill>
              </a:rPr>
              <a:t>react-native-create-library</a:t>
            </a:r>
          </a:p>
          <a:p>
            <a:pPr indent="-685800">
              <a:lnSpc>
                <a:spcPct val="170000"/>
              </a:lnSpc>
              <a:buFontTx/>
              <a:buChar char="-"/>
            </a:pPr>
            <a:r>
              <a:rPr lang="en-US" sz="4400" dirty="0">
                <a:solidFill>
                  <a:schemeClr val="bg1"/>
                </a:solidFill>
              </a:rPr>
              <a:t>react-native-create-library </a:t>
            </a:r>
            <a:r>
              <a:rPr lang="en-US" sz="4400" i="1" dirty="0" err="1" smtClean="0">
                <a:solidFill>
                  <a:schemeClr val="bg1"/>
                </a:solidFill>
              </a:rPr>
              <a:t>MyLibrary</a:t>
            </a:r>
            <a:r>
              <a:rPr lang="en-US" sz="4400" dirty="0">
                <a:solidFill>
                  <a:schemeClr val="bg1"/>
                </a:solidFill>
              </a:rPr>
              <a:t> --</a:t>
            </a:r>
            <a:r>
              <a:rPr lang="en-US" sz="4400" dirty="0" smtClean="0">
                <a:solidFill>
                  <a:schemeClr val="bg1"/>
                </a:solidFill>
              </a:rPr>
              <a:t>package-identifier </a:t>
            </a:r>
            <a:r>
              <a:rPr lang="en-US" sz="4400" i="1" dirty="0" err="1" smtClean="0">
                <a:solidFill>
                  <a:schemeClr val="bg1"/>
                </a:solidFill>
              </a:rPr>
              <a:t>vn.agiletech.mylibrary</a:t>
            </a:r>
            <a:endParaRPr lang="en-US" sz="4400" i="1" dirty="0" smtClean="0">
              <a:solidFill>
                <a:schemeClr val="bg1"/>
              </a:solidFill>
            </a:endParaRPr>
          </a:p>
          <a:p>
            <a:pPr indent="-685800">
              <a:lnSpc>
                <a:spcPct val="170000"/>
              </a:lnSpc>
              <a:buFontTx/>
              <a:buChar char="-"/>
            </a:pPr>
            <a:r>
              <a:rPr lang="en-US" sz="4400" i="1" dirty="0" smtClean="0">
                <a:solidFill>
                  <a:schemeClr val="bg1"/>
                </a:solidFill>
              </a:rPr>
              <a:t>cd </a:t>
            </a:r>
            <a:r>
              <a:rPr lang="en-US" sz="4400" i="1" dirty="0" err="1" smtClean="0">
                <a:solidFill>
                  <a:schemeClr val="bg1"/>
                </a:solidFill>
              </a:rPr>
              <a:t>MyLibrary</a:t>
            </a:r>
            <a:endParaRPr lang="en-US" sz="4400" i="1" dirty="0" smtClean="0">
              <a:solidFill>
                <a:schemeClr val="bg1"/>
              </a:solidFill>
            </a:endParaRPr>
          </a:p>
          <a:p>
            <a:pPr indent="-685800">
              <a:lnSpc>
                <a:spcPct val="170000"/>
              </a:lnSpc>
              <a:buFontTx/>
              <a:buChar char="-"/>
            </a:pPr>
            <a:r>
              <a:rPr lang="en-US" sz="4400" i="1" dirty="0" err="1" smtClean="0">
                <a:solidFill>
                  <a:schemeClr val="bg1"/>
                </a:solidFill>
              </a:rPr>
              <a:t>npm</a:t>
            </a:r>
            <a:r>
              <a:rPr lang="en-US" sz="4400" i="1" dirty="0" smtClean="0">
                <a:solidFill>
                  <a:schemeClr val="bg1"/>
                </a:solidFill>
              </a:rPr>
              <a:t> login</a:t>
            </a:r>
          </a:p>
          <a:p>
            <a:pPr indent="-685800">
              <a:lnSpc>
                <a:spcPct val="170000"/>
              </a:lnSpc>
              <a:buFontTx/>
              <a:buChar char="-"/>
            </a:pPr>
            <a:r>
              <a:rPr lang="en-US" sz="4400" i="1" dirty="0" err="1" smtClean="0">
                <a:solidFill>
                  <a:schemeClr val="bg1"/>
                </a:solidFill>
              </a:rPr>
              <a:t>npm</a:t>
            </a:r>
            <a:r>
              <a:rPr lang="en-US" sz="4400" i="1" dirty="0" smtClean="0">
                <a:solidFill>
                  <a:schemeClr val="bg1"/>
                </a:solidFill>
              </a:rPr>
              <a:t> publish</a:t>
            </a:r>
            <a:endParaRPr lang="en-US" sz="4400" i="1" dirty="0">
              <a:solidFill>
                <a:schemeClr val="bg1"/>
              </a:solidFill>
            </a:endParaRPr>
          </a:p>
        </p:txBody>
      </p:sp>
    </p:spTree>
    <p:extLst>
      <p:ext uri="{BB962C8B-B14F-4D97-AF65-F5344CB8AC3E}">
        <p14:creationId xmlns:p14="http://schemas.microsoft.com/office/powerpoint/2010/main" val="91566885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0" name="Image" descr="Image"/>
          <p:cNvPicPr>
            <a:picLocks noGrp="1" noChangeAspect="1"/>
          </p:cNvPicPr>
          <p:nvPr>
            <p:ph type="pic" idx="13"/>
          </p:nvPr>
        </p:nvPicPr>
        <p:blipFill>
          <a:blip r:embed="rId3">
            <a:alphaModFix amt="85000"/>
            <a:extLst/>
          </a:blip>
          <a:srcRect l="8664" t="17844" r="9303" b="48100"/>
          <a:stretch>
            <a:fillRect/>
          </a:stretch>
        </p:blipFill>
        <p:spPr>
          <a:prstGeom prst="rect">
            <a:avLst/>
          </a:prstGeom>
        </p:spPr>
      </p:pic>
      <p:sp>
        <p:nvSpPr>
          <p:cNvPr id="1271" name="Rectangle"/>
          <p:cNvSpPr>
            <a:spLocks noGrp="1"/>
          </p:cNvSpPr>
          <p:nvPr>
            <p:ph type="body" idx="14"/>
          </p:nvPr>
        </p:nvSpPr>
        <p:spPr>
          <a:prstGeom prst="rect">
            <a:avLst/>
          </a:prstGeom>
        </p:spPr>
        <p:txBody>
          <a:bodyPr/>
          <a:lstStyle/>
          <a:p>
            <a:pPr marL="0" indent="0">
              <a:lnSpc>
                <a:spcPct val="110000"/>
              </a:lnSpc>
              <a:spcBef>
                <a:spcPts val="0"/>
              </a:spcBef>
              <a:buSzTx/>
              <a:buNone/>
              <a:defRPr sz="2800">
                <a:solidFill>
                  <a:srgbClr val="4B6EA9"/>
                </a:solidFill>
                <a:latin typeface="Helvetica Neue"/>
                <a:ea typeface="Helvetica Neue"/>
                <a:cs typeface="Helvetica Neue"/>
                <a:sym typeface="Helvetica Neue"/>
              </a:defRPr>
            </a:pPr>
            <a:endParaRPr dirty="0"/>
          </a:p>
        </p:txBody>
      </p:sp>
      <p:sp>
        <p:nvSpPr>
          <p:cNvPr id="1272" name="Rectangle"/>
          <p:cNvSpPr/>
          <p:nvPr/>
        </p:nvSpPr>
        <p:spPr>
          <a:xfrm>
            <a:off x="-548265" y="-88556"/>
            <a:ext cx="25480528" cy="1488571"/>
          </a:xfrm>
          <a:prstGeom prst="rect">
            <a:avLst/>
          </a:prstGeom>
          <a:solidFill>
            <a:srgbClr val="FDFDF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1273" name="code.facebook.com/projects"/>
          <p:cNvSpPr txBox="1">
            <a:spLocks noGrp="1"/>
          </p:cNvSpPr>
          <p:nvPr>
            <p:ph type="body" idx="16"/>
          </p:nvPr>
        </p:nvSpPr>
        <p:spPr>
          <a:xfrm>
            <a:off x="2385542" y="9547237"/>
            <a:ext cx="16077536" cy="1826141"/>
          </a:xfrm>
          <a:prstGeom prst="rect">
            <a:avLst/>
          </a:prstGeom>
        </p:spPr>
        <p:txBody>
          <a:bodyPr/>
          <a:lstStyle/>
          <a:p>
            <a:r>
              <a:rPr lang="en-US" dirty="0">
                <a:hlinkClick r:id="rId4"/>
              </a:rPr>
              <a:t>https://github.com/anhtuank7c/react-native-demo-custom</a:t>
            </a:r>
            <a:endParaRPr lang="en-US" dirty="0"/>
          </a:p>
          <a:p>
            <a:r>
              <a:rPr lang="en-US" dirty="0">
                <a:hlinkClick r:id="rId5"/>
              </a:rPr>
              <a:t>https://</a:t>
            </a:r>
            <a:r>
              <a:rPr lang="en-US" dirty="0" smtClean="0">
                <a:hlinkClick r:id="rId5"/>
              </a:rPr>
              <a:t>github.com/anhtuank7c/fbdevcirclehanoi2</a:t>
            </a:r>
            <a:endParaRPr lang="en-US" dirty="0"/>
          </a:p>
        </p:txBody>
      </p:sp>
      <p:sp>
        <p:nvSpPr>
          <p:cNvPr id="1274" name="Open Source"/>
          <p:cNvSpPr txBox="1">
            <a:spLocks noGrp="1"/>
          </p:cNvSpPr>
          <p:nvPr>
            <p:ph type="body" idx="17"/>
          </p:nvPr>
        </p:nvSpPr>
        <p:spPr>
          <a:xfrm>
            <a:off x="1588159" y="4005869"/>
            <a:ext cx="6206827" cy="1154162"/>
          </a:xfrm>
          <a:prstGeom prst="rect">
            <a:avLst/>
          </a:prstGeom>
        </p:spPr>
        <p:txBody>
          <a:bodyPr/>
          <a:lstStyle/>
          <a:p>
            <a:r>
              <a:rPr lang="en-US" dirty="0" smtClean="0"/>
              <a:t>Code Example</a:t>
            </a:r>
            <a:endParaRPr dirty="0"/>
          </a:p>
        </p:txBody>
      </p:sp>
      <p:sp>
        <p:nvSpPr>
          <p:cNvPr id="1275" name="More information"/>
          <p:cNvSpPr txBox="1">
            <a:spLocks noGrp="1"/>
          </p:cNvSpPr>
          <p:nvPr>
            <p:ph type="body" idx="18"/>
          </p:nvPr>
        </p:nvSpPr>
        <p:spPr>
          <a:xfrm>
            <a:off x="1588159" y="5270563"/>
            <a:ext cx="4246945" cy="681924"/>
          </a:xfrm>
          <a:prstGeom prst="rect">
            <a:avLst/>
          </a:prstGeom>
        </p:spPr>
        <p:txBody>
          <a:bodyPr/>
          <a:lstStyle/>
          <a:p>
            <a:r>
              <a:t>More information</a:t>
            </a:r>
          </a:p>
        </p:txBody>
      </p:sp>
      <p:sp>
        <p:nvSpPr>
          <p:cNvPr id="1276" name="Section Name"/>
          <p:cNvSpPr txBox="1">
            <a:spLocks noGrp="1"/>
          </p:cNvSpPr>
          <p:nvPr>
            <p:ph type="body" idx="19"/>
          </p:nvPr>
        </p:nvSpPr>
        <p:spPr>
          <a:xfrm>
            <a:off x="612274" y="471900"/>
            <a:ext cx="1379480" cy="461665"/>
          </a:xfrm>
          <a:prstGeom prst="rect">
            <a:avLst/>
          </a:prstGeom>
        </p:spPr>
        <p:txBody>
          <a:bodyPr/>
          <a:lstStyle/>
          <a:p>
            <a:r>
              <a:rPr lang="en-US" dirty="0"/>
              <a:t>Practice</a:t>
            </a:r>
            <a:endParaRPr dirty="0"/>
          </a:p>
        </p:txBody>
      </p:sp>
      <p:sp>
        <p:nvSpPr>
          <p:cNvPr id="1277" name="Rectangle"/>
          <p:cNvSpPr>
            <a:spLocks noGrp="1"/>
          </p:cNvSpPr>
          <p:nvPr>
            <p:ph type="body" idx="20"/>
          </p:nvPr>
        </p:nvSpPr>
        <p:spPr>
          <a:prstGeom prst="rect">
            <a:avLst/>
          </a:prstGeom>
        </p:spPr>
        <p:txBody>
          <a:bodyPr/>
          <a:lstStyle/>
          <a:p>
            <a:pPr marL="0" indent="0" algn="ctr" defTabSz="584200">
              <a:spcBef>
                <a:spcPts val="0"/>
              </a:spcBef>
              <a:buSzTx/>
              <a:buNone/>
              <a:defRPr sz="3200">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1" name="Image" descr="Image"/>
          <p:cNvPicPr>
            <a:picLocks noGrp="1" noChangeAspect="1"/>
          </p:cNvPicPr>
          <p:nvPr>
            <p:ph type="pic" idx="13"/>
          </p:nvPr>
        </p:nvPicPr>
        <p:blipFill>
          <a:blip r:embed="rId3">
            <a:alphaModFix amt="60538"/>
            <a:extLst/>
          </a:blip>
          <a:srcRect l="1745" t="2649" r="1745" b="15940"/>
          <a:stretch>
            <a:fillRect/>
          </a:stretch>
        </p:blipFill>
        <p:spPr>
          <a:prstGeom prst="rect">
            <a:avLst/>
          </a:prstGeom>
        </p:spPr>
      </p:pic>
      <p:sp>
        <p:nvSpPr>
          <p:cNvPr id="1282" name="Rectangle"/>
          <p:cNvSpPr/>
          <p:nvPr/>
        </p:nvSpPr>
        <p:spPr>
          <a:xfrm>
            <a:off x="-28268" y="-3891499"/>
            <a:ext cx="24440537" cy="18477986"/>
          </a:xfrm>
          <a:prstGeom prst="rect">
            <a:avLst/>
          </a:prstGeom>
          <a:gradFill>
            <a:gsLst>
              <a:gs pos="0">
                <a:srgbClr val="02EAFA">
                  <a:alpha val="80266"/>
                </a:srgbClr>
              </a:gs>
              <a:gs pos="100000">
                <a:srgbClr val="3C5898">
                  <a:alpha val="80266"/>
                </a:srgbClr>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1283" name="Rectangle"/>
          <p:cNvSpPr/>
          <p:nvPr/>
        </p:nvSpPr>
        <p:spPr>
          <a:xfrm>
            <a:off x="-3" y="1219200"/>
            <a:ext cx="24384006" cy="16934"/>
          </a:xfrm>
          <a:prstGeom prst="rect">
            <a:avLst/>
          </a:prstGeom>
          <a:solidFill>
            <a:srgbClr val="4E5664">
              <a:alpha val="19927"/>
            </a:srgbClr>
          </a:solidFill>
          <a:ln w="12700">
            <a:miter lim="400000"/>
          </a:ln>
        </p:spPr>
        <p:txBody>
          <a:bodyPr lIns="71435" tIns="71435" rIns="71435" bIns="71435" anchor="ctr"/>
          <a:lstStyle/>
          <a:p>
            <a:pPr algn="ctr" defTabSz="584200">
              <a:lnSpc>
                <a:spcPct val="100000"/>
              </a:lnSpc>
              <a:defRPr sz="3200">
                <a:solidFill>
                  <a:srgbClr val="FFFFFF"/>
                </a:solidFill>
                <a:latin typeface="Helvetica Light"/>
                <a:ea typeface="Helvetica Light"/>
                <a:cs typeface="Helvetica Light"/>
                <a:sym typeface="Helvetica Light"/>
              </a:defRPr>
            </a:pPr>
            <a:endParaRPr/>
          </a:p>
        </p:txBody>
      </p:sp>
      <p:sp>
        <p:nvSpPr>
          <p:cNvPr id="1284" name="Thank You"/>
          <p:cNvSpPr txBox="1">
            <a:spLocks noGrp="1"/>
          </p:cNvSpPr>
          <p:nvPr>
            <p:ph type="body" idx="14"/>
          </p:nvPr>
        </p:nvSpPr>
        <p:spPr>
          <a:prstGeom prst="rect">
            <a:avLst/>
          </a:prstGeom>
        </p:spPr>
        <p:txBody>
          <a:bodyPr/>
          <a:lstStyle/>
          <a:p>
            <a:r>
              <a:t>Thank You</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FFFFFF"/>
      </a:dk1>
      <a:lt1>
        <a:srgbClr val="0033A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1126</TotalTime>
  <Words>209</Words>
  <Application>Microsoft Macintosh PowerPoint</Application>
  <PresentationFormat>Custom</PresentationFormat>
  <Paragraphs>34</Paragraphs>
  <Slides>9</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FreightSans Pro</vt:lpstr>
      <vt:lpstr>FreightSansLFPro Semibold</vt:lpstr>
      <vt:lpstr>Gill Sans</vt:lpstr>
      <vt:lpstr>Helvetica</vt:lpstr>
      <vt:lpstr>Helvetica Light</vt:lpstr>
      <vt:lpstr>Helvetica Neue</vt:lpstr>
      <vt:lpstr>Helvetica Neue Light</vt:lpstr>
      <vt:lpstr>Helvetica Neue Medium</vt:lpstr>
      <vt:lpstr>Helvetica Neue Thin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89</cp:revision>
  <dcterms:modified xsi:type="dcterms:W3CDTF">2018-03-03T06:20:06Z</dcterms:modified>
</cp:coreProperties>
</file>